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6" r:id="rId6"/>
    <p:sldId id="265" r:id="rId7"/>
    <p:sldId id="261" r:id="rId8"/>
    <p:sldId id="268" r:id="rId9"/>
    <p:sldId id="267" r:id="rId10"/>
    <p:sldId id="263" r:id="rId11"/>
    <p:sldId id="264" r:id="rId12"/>
  </p:sldIdLst>
  <p:sldSz cx="9144000" cy="6858000" type="screen4x3"/>
  <p:notesSz cx="6858000" cy="9945688"/>
  <p:defaultTextStyle>
    <a:defPPr>
      <a:defRPr lang="pl-PL"/>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86" d="100"/>
          <a:sy n="86" d="100"/>
        </p:scale>
        <p:origin x="-41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pPr>
              <a:defRPr/>
            </a:pPr>
            <a:fld id="{6F2ADBE5-0598-40CE-A98C-595AB3D1DA4A}" type="datetimeFigureOut">
              <a:rPr lang="pl-PL"/>
              <a:pPr>
                <a:defRPr/>
              </a:pPr>
              <a:t>2014-12-16</a:t>
            </a:fld>
            <a:endParaRPr lang="pl-PL"/>
          </a:p>
        </p:txBody>
      </p:sp>
      <p:sp>
        <p:nvSpPr>
          <p:cNvPr id="4" name="Symbol zastępczy stopki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pPr>
              <a:defRPr/>
            </a:pPr>
            <a:endParaRPr lang="pl-PL"/>
          </a:p>
        </p:txBody>
      </p:sp>
      <p:sp>
        <p:nvSpPr>
          <p:cNvPr id="5" name="Symbol zastępczy numeru slajdu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pPr>
              <a:defRPr/>
            </a:pPr>
            <a:fld id="{C1B994BC-8CC4-45E7-97E5-DDFD2D309501}" type="slidenum">
              <a:rPr lang="pl-PL"/>
              <a:pPr>
                <a:defRPr/>
              </a:pPr>
              <a:t>‹#›</a:t>
            </a:fld>
            <a:endParaRPr lang="pl-P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pPr>
              <a:defRPr/>
            </a:pPr>
            <a:fld id="{3BB6319F-5237-4D78-94F0-A22246450357}" type="datetimeFigureOut">
              <a:rPr lang="pl-PL"/>
              <a:pPr>
                <a:defRPr/>
              </a:pPr>
              <a:t>2014-12-16</a:t>
            </a:fld>
            <a:endParaRPr lang="pl-PL"/>
          </a:p>
        </p:txBody>
      </p:sp>
      <p:sp>
        <p:nvSpPr>
          <p:cNvPr id="4" name="Symbol zastępczy obrazu slajdu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85800" y="4724400"/>
            <a:ext cx="5486400" cy="4475163"/>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9447213"/>
            <a:ext cx="2971800" cy="496887"/>
          </a:xfrm>
          <a:prstGeom prst="rect">
            <a:avLst/>
          </a:prstGeom>
        </p:spPr>
        <p:txBody>
          <a:bodyPr vert="horz" lIns="91440" tIns="45720" rIns="91440" bIns="45720" rtlCol="0" anchor="b"/>
          <a:lstStyle>
            <a:lvl1pPr algn="l">
              <a:defRPr sz="1200"/>
            </a:lvl1pPr>
          </a:lstStyle>
          <a:p>
            <a:pPr>
              <a:defRPr/>
            </a:pPr>
            <a:endParaRPr lang="pl-PL"/>
          </a:p>
        </p:txBody>
      </p:sp>
      <p:sp>
        <p:nvSpPr>
          <p:cNvPr id="7" name="Symbol zastępczy numeru slajdu 6"/>
          <p:cNvSpPr>
            <a:spLocks noGrp="1"/>
          </p:cNvSpPr>
          <p:nvPr>
            <p:ph type="sldNum" sz="quarter" idx="5"/>
          </p:nvPr>
        </p:nvSpPr>
        <p:spPr>
          <a:xfrm>
            <a:off x="3884613" y="9447213"/>
            <a:ext cx="2971800" cy="496887"/>
          </a:xfrm>
          <a:prstGeom prst="rect">
            <a:avLst/>
          </a:prstGeom>
        </p:spPr>
        <p:txBody>
          <a:bodyPr vert="horz" lIns="91440" tIns="45720" rIns="91440" bIns="45720" rtlCol="0" anchor="b"/>
          <a:lstStyle>
            <a:lvl1pPr algn="r">
              <a:defRPr sz="1200"/>
            </a:lvl1pPr>
          </a:lstStyle>
          <a:p>
            <a:pPr>
              <a:defRPr/>
            </a:pPr>
            <a:fld id="{60EA71D7-F599-4D95-BD5D-B899FBAB32DF}" type="slidenum">
              <a:rPr lang="pl-PL"/>
              <a:pPr>
                <a:defRPr/>
              </a:pPr>
              <a:t>‹#›</a:t>
            </a:fld>
            <a:endParaRPr 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Kliknij, aby edytować styl wzorca podtytułu</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DC105C02-68FD-4FF0-B708-E97B1BCB04AB}"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88524795-D306-488A-806D-F28C62B290E9}"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2F6B3CE8-A631-467C-8ECA-D87D7AC69273}"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923E4BF3-E9DD-49C1-A62B-4212BCB48AA0}"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4"/>
          <p:cNvSpPr>
            <a:spLocks noGrp="1" noChangeArrowheads="1"/>
          </p:cNvSpPr>
          <p:nvPr>
            <p:ph type="dt" sz="half" idx="10"/>
          </p:nvPr>
        </p:nvSpPr>
        <p:spPr>
          <a:ln/>
        </p:spPr>
        <p:txBody>
          <a:bodyPr/>
          <a:lstStyle>
            <a:lvl1pPr>
              <a:defRPr/>
            </a:lvl1pPr>
          </a:lstStyle>
          <a:p>
            <a:pPr>
              <a:defRPr/>
            </a:pPr>
            <a:endParaRPr lang="pl-PL"/>
          </a:p>
        </p:txBody>
      </p:sp>
      <p:sp>
        <p:nvSpPr>
          <p:cNvPr id="8" name="Rectangle 5"/>
          <p:cNvSpPr>
            <a:spLocks noGrp="1" noChangeArrowheads="1"/>
          </p:cNvSpPr>
          <p:nvPr>
            <p:ph type="ftr" sz="quarter" idx="11"/>
          </p:nvPr>
        </p:nvSpPr>
        <p:spPr>
          <a:ln/>
        </p:spPr>
        <p:txBody>
          <a:bodyPr/>
          <a:lstStyle>
            <a:lvl1pPr>
              <a:defRPr/>
            </a:lvl1pPr>
          </a:lstStyle>
          <a:p>
            <a:pPr>
              <a:defRPr/>
            </a:pPr>
            <a:endParaRPr lang="pl-PL"/>
          </a:p>
        </p:txBody>
      </p:sp>
      <p:sp>
        <p:nvSpPr>
          <p:cNvPr id="9" name="Rectangle 6"/>
          <p:cNvSpPr>
            <a:spLocks noGrp="1" noChangeArrowheads="1"/>
          </p:cNvSpPr>
          <p:nvPr>
            <p:ph type="sldNum" sz="quarter" idx="12"/>
          </p:nvPr>
        </p:nvSpPr>
        <p:spPr>
          <a:ln/>
        </p:spPr>
        <p:txBody>
          <a:bodyPr/>
          <a:lstStyle>
            <a:lvl1pPr>
              <a:defRPr/>
            </a:lvl1pPr>
          </a:lstStyle>
          <a:p>
            <a:pPr>
              <a:defRPr/>
            </a:pPr>
            <a:fld id="{19A51071-6153-4B87-9C9F-53CC381CD8EF}"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Rectangle 4"/>
          <p:cNvSpPr>
            <a:spLocks noGrp="1" noChangeArrowheads="1"/>
          </p:cNvSpPr>
          <p:nvPr>
            <p:ph type="dt" sz="half" idx="10"/>
          </p:nvPr>
        </p:nvSpPr>
        <p:spPr>
          <a:ln/>
        </p:spPr>
        <p:txBody>
          <a:bodyPr/>
          <a:lstStyle>
            <a:lvl1pPr>
              <a:defRPr/>
            </a:lvl1pPr>
          </a:lstStyle>
          <a:p>
            <a:pPr>
              <a:defRPr/>
            </a:pPr>
            <a:endParaRPr lang="pl-PL"/>
          </a:p>
        </p:txBody>
      </p:sp>
      <p:sp>
        <p:nvSpPr>
          <p:cNvPr id="4" name="Rectangle 5"/>
          <p:cNvSpPr>
            <a:spLocks noGrp="1" noChangeArrowheads="1"/>
          </p:cNvSpPr>
          <p:nvPr>
            <p:ph type="ftr" sz="quarter" idx="11"/>
          </p:nvPr>
        </p:nvSpPr>
        <p:spPr>
          <a:ln/>
        </p:spPr>
        <p:txBody>
          <a:bodyPr/>
          <a:lstStyle>
            <a:lvl1pPr>
              <a:defRPr/>
            </a:lvl1pPr>
          </a:lstStyle>
          <a:p>
            <a:pPr>
              <a:defRPr/>
            </a:pPr>
            <a:endParaRPr lang="pl-PL"/>
          </a:p>
        </p:txBody>
      </p:sp>
      <p:sp>
        <p:nvSpPr>
          <p:cNvPr id="5" name="Rectangle 6"/>
          <p:cNvSpPr>
            <a:spLocks noGrp="1" noChangeArrowheads="1"/>
          </p:cNvSpPr>
          <p:nvPr>
            <p:ph type="sldNum" sz="quarter" idx="12"/>
          </p:nvPr>
        </p:nvSpPr>
        <p:spPr>
          <a:ln/>
        </p:spPr>
        <p:txBody>
          <a:bodyPr/>
          <a:lstStyle>
            <a:lvl1pPr>
              <a:defRPr/>
            </a:lvl1pPr>
          </a:lstStyle>
          <a:p>
            <a:pPr>
              <a:defRPr/>
            </a:pPr>
            <a:fld id="{67BD3D0F-867A-4189-9008-0F1D2470A6EB}"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l-PL"/>
          </a:p>
        </p:txBody>
      </p:sp>
      <p:sp>
        <p:nvSpPr>
          <p:cNvPr id="3" name="Rectangle 5"/>
          <p:cNvSpPr>
            <a:spLocks noGrp="1" noChangeArrowheads="1"/>
          </p:cNvSpPr>
          <p:nvPr>
            <p:ph type="ftr" sz="quarter" idx="11"/>
          </p:nvPr>
        </p:nvSpPr>
        <p:spPr>
          <a:ln/>
        </p:spPr>
        <p:txBody>
          <a:bodyPr/>
          <a:lstStyle>
            <a:lvl1pPr>
              <a:defRPr/>
            </a:lvl1pPr>
          </a:lstStyle>
          <a:p>
            <a:pPr>
              <a:defRPr/>
            </a:pPr>
            <a:endParaRPr lang="pl-PL"/>
          </a:p>
        </p:txBody>
      </p:sp>
      <p:sp>
        <p:nvSpPr>
          <p:cNvPr id="4" name="Rectangle 6"/>
          <p:cNvSpPr>
            <a:spLocks noGrp="1" noChangeArrowheads="1"/>
          </p:cNvSpPr>
          <p:nvPr>
            <p:ph type="sldNum" sz="quarter" idx="12"/>
          </p:nvPr>
        </p:nvSpPr>
        <p:spPr>
          <a:ln/>
        </p:spPr>
        <p:txBody>
          <a:bodyPr/>
          <a:lstStyle>
            <a:lvl1pPr>
              <a:defRPr/>
            </a:lvl1pPr>
          </a:lstStyle>
          <a:p>
            <a:pPr>
              <a:defRPr/>
            </a:pPr>
            <a:fld id="{8BFA593C-E99E-4F7F-B8B0-2638966CACD4}"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985B5021-4A71-4B20-8E77-48F74FB3FE4F}"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7FC87388-FC97-4240-BE90-330312AEEBF9}"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0C57D9A1-AB46-4503-899F-22884BCA2C85}"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15100" y="609600"/>
            <a:ext cx="1943100" cy="54864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85800" y="609600"/>
            <a:ext cx="5676900" cy="54864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F38021EE-3560-4CB8-92FC-131E5B592CDA}"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 wzorca tytułu</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pl-PL"/>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pl-PL"/>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7D71157-B6C6-40D7-ACC0-6A9459DB868A}"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oje%20dokumenty/Rafa&#322;%20Rolka/Firm&#243;wki%20i%20info%20nowe/Logo%20TNOIK%20nowe.JPG"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http://www.wip.edu.pl/pliki/serwis/adamiecki.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http://www.tnoik.org/img/po.gif" TargetMode="Externa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oje%20dokumenty/Rafa&#322;%20Rolka/Firm&#243;wki%20i%20info%20nowe/Logo%20TNOIK%20nowe.JPG"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oje%20dokumenty/Rafa&#322;%20Rolka/Firm&#243;wki%20i%20info%20nowe/Logo%20TNOIK%20nowe.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oje%20dokumenty/Rafa&#322;%20Rolka/Firm&#243;wki%20i%20info%20nowe/Logo%20TNOIK%20nowe.JPG" TargetMode="External"/><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oje%20dokumenty/Rafa&#322;%20Rolka/Firm&#243;wki%20i%20info%20nowe/Logo%20TNOIK%20nowe.JPG"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oje%20dokumenty/Rafa&#322;%20Rolka/Firm&#243;wki%20i%20info%20nowe/Logo%20TNOIK%20nowe.JP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oje%20dokumenty/Rafa&#322;%20Rolka/Firm&#243;wki%20i%20info%20nowe/Logo%20TNOIK%20nowe.JPG"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jpeg"/><Relationship Id="rId5" Type="http://schemas.openxmlformats.org/officeDocument/2006/relationships/oleObject" Target="../embeddings/oleObject1.bin"/><Relationship Id="rId4" Type="http://schemas.openxmlformats.org/officeDocument/2006/relationships/image" Target="../../Moje%20dokumenty/Rafa&#322;%20Rolka/Firm&#243;wki%20i%20info%20nowe/Logo%20TNOIK%20nowe.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oje%20dokumenty/Rafa&#322;%20Rolka/Firm&#243;wki%20i%20info%20nowe/Logo%20TNOIK%20nowe.JP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2.gif"/><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oje%20dokumenty/Rafa&#322;%20Rolka/Firm&#243;wki%20i%20info%20nowe/Logo%20TNOIK%20nowe.JPG" TargetMode="Externa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60350"/>
            <a:ext cx="7772400" cy="1035050"/>
          </a:xfrm>
        </p:spPr>
        <p:txBody>
          <a:bodyPr/>
          <a:lstStyle/>
          <a:p>
            <a:pPr eaLnBrk="1" hangingPunct="1"/>
            <a:r>
              <a:rPr lang="en-US" sz="2000" b="1" u="sng" dirty="0" err="1" smtClean="0">
                <a:solidFill>
                  <a:srgbClr val="00B050"/>
                </a:solidFill>
                <a:latin typeface="Tahoma" pitchFamily="34" charset="0"/>
                <a:cs typeface="Tahoma" pitchFamily="34" charset="0"/>
              </a:rPr>
              <a:t>Towarzystwo</a:t>
            </a:r>
            <a:r>
              <a:rPr lang="en-US" sz="2000" b="1" u="sng" dirty="0" smtClean="0">
                <a:solidFill>
                  <a:srgbClr val="00B050"/>
                </a:solidFill>
                <a:latin typeface="Tahoma" pitchFamily="34" charset="0"/>
                <a:cs typeface="Tahoma" pitchFamily="34" charset="0"/>
              </a:rPr>
              <a:t> </a:t>
            </a:r>
            <a:r>
              <a:rPr lang="en-US" sz="2000" b="1" u="sng" dirty="0" err="1" smtClean="0">
                <a:solidFill>
                  <a:srgbClr val="00B050"/>
                </a:solidFill>
                <a:latin typeface="Tahoma" pitchFamily="34" charset="0"/>
                <a:cs typeface="Tahoma" pitchFamily="34" charset="0"/>
              </a:rPr>
              <a:t>Naukowe</a:t>
            </a:r>
            <a:r>
              <a:rPr lang="en-US" sz="2000" b="1" u="sng" dirty="0" smtClean="0">
                <a:solidFill>
                  <a:srgbClr val="00B050"/>
                </a:solidFill>
                <a:latin typeface="Tahoma" pitchFamily="34" charset="0"/>
                <a:cs typeface="Tahoma" pitchFamily="34" charset="0"/>
              </a:rPr>
              <a:t> </a:t>
            </a:r>
            <a:r>
              <a:rPr lang="en-US" sz="2000" b="1" u="sng" dirty="0" err="1" smtClean="0">
                <a:solidFill>
                  <a:srgbClr val="00B050"/>
                </a:solidFill>
                <a:latin typeface="Tahoma" pitchFamily="34" charset="0"/>
                <a:cs typeface="Tahoma" pitchFamily="34" charset="0"/>
              </a:rPr>
              <a:t>Organizacji</a:t>
            </a:r>
            <a:r>
              <a:rPr lang="en-US" sz="2000" b="1" u="sng" dirty="0" smtClean="0">
                <a:solidFill>
                  <a:srgbClr val="00B050"/>
                </a:solidFill>
                <a:latin typeface="Tahoma" pitchFamily="34" charset="0"/>
                <a:cs typeface="Tahoma" pitchFamily="34" charset="0"/>
              </a:rPr>
              <a:t> </a:t>
            </a:r>
            <a:r>
              <a:rPr lang="en-US" sz="2000" b="1" u="sng" dirty="0" err="1" smtClean="0">
                <a:solidFill>
                  <a:srgbClr val="00B050"/>
                </a:solidFill>
                <a:latin typeface="Tahoma" pitchFamily="34" charset="0"/>
                <a:cs typeface="Tahoma" pitchFamily="34" charset="0"/>
              </a:rPr>
              <a:t>i</a:t>
            </a:r>
            <a:r>
              <a:rPr lang="en-US" sz="2000" b="1" u="sng" dirty="0" smtClean="0">
                <a:solidFill>
                  <a:srgbClr val="00B050"/>
                </a:solidFill>
                <a:latin typeface="Tahoma" pitchFamily="34" charset="0"/>
                <a:cs typeface="Tahoma" pitchFamily="34" charset="0"/>
              </a:rPr>
              <a:t> </a:t>
            </a:r>
            <a:r>
              <a:rPr lang="en-US" sz="2000" b="1" u="sng" dirty="0" err="1" smtClean="0">
                <a:solidFill>
                  <a:srgbClr val="00B050"/>
                </a:solidFill>
                <a:latin typeface="Tahoma" pitchFamily="34" charset="0"/>
                <a:cs typeface="Tahoma" pitchFamily="34" charset="0"/>
              </a:rPr>
              <a:t>Kierownictwa</a:t>
            </a:r>
            <a:r>
              <a:rPr lang="en-US" sz="2000" b="1" u="sng" dirty="0" smtClean="0">
                <a:solidFill>
                  <a:srgbClr val="00B050"/>
                </a:solidFill>
                <a:latin typeface="Tahoma" pitchFamily="34" charset="0"/>
                <a:cs typeface="Tahoma" pitchFamily="34" charset="0"/>
              </a:rPr>
              <a:t> TNOiK</a:t>
            </a:r>
            <a:br>
              <a:rPr lang="en-US" sz="2000" b="1" u="sng" dirty="0" smtClean="0">
                <a:solidFill>
                  <a:srgbClr val="00B050"/>
                </a:solidFill>
                <a:latin typeface="Tahoma" pitchFamily="34" charset="0"/>
                <a:cs typeface="Tahoma" pitchFamily="34" charset="0"/>
              </a:rPr>
            </a:br>
            <a:r>
              <a:rPr lang="en-US" sz="2000" b="1" dirty="0" smtClean="0">
                <a:solidFill>
                  <a:srgbClr val="00B050"/>
                </a:solidFill>
                <a:latin typeface="Tahoma" pitchFamily="34" charset="0"/>
                <a:cs typeface="Tahoma" pitchFamily="34" charset="0"/>
              </a:rPr>
              <a:t>       </a:t>
            </a:r>
            <a:r>
              <a:rPr lang="en-US" sz="2000" b="1" u="sng" dirty="0" smtClean="0">
                <a:solidFill>
                  <a:srgbClr val="00B050"/>
                </a:solidFill>
                <a:latin typeface="Tahoma" pitchFamily="34" charset="0"/>
                <a:cs typeface="Tahoma" pitchFamily="34" charset="0"/>
              </a:rPr>
              <a:t>Scientific Society for </a:t>
            </a:r>
            <a:r>
              <a:rPr lang="en-US" sz="2000" b="1" u="sng" dirty="0" err="1" smtClean="0">
                <a:solidFill>
                  <a:srgbClr val="00B050"/>
                </a:solidFill>
                <a:latin typeface="Tahoma" pitchFamily="34" charset="0"/>
                <a:cs typeface="Tahoma" pitchFamily="34" charset="0"/>
              </a:rPr>
              <a:t>Organi</a:t>
            </a:r>
            <a:r>
              <a:rPr lang="pl-PL" sz="2000" b="1" u="sng" dirty="0" smtClean="0">
                <a:solidFill>
                  <a:srgbClr val="00B050"/>
                </a:solidFill>
                <a:latin typeface="Tahoma" pitchFamily="34" charset="0"/>
                <a:cs typeface="Tahoma" pitchFamily="34" charset="0"/>
              </a:rPr>
              <a:t>s</a:t>
            </a:r>
            <a:r>
              <a:rPr lang="en-US" sz="2000" b="1" u="sng" dirty="0" err="1" smtClean="0">
                <a:solidFill>
                  <a:srgbClr val="00B050"/>
                </a:solidFill>
                <a:latin typeface="Tahoma" pitchFamily="34" charset="0"/>
                <a:cs typeface="Tahoma" pitchFamily="34" charset="0"/>
              </a:rPr>
              <a:t>ation</a:t>
            </a:r>
            <a:r>
              <a:rPr lang="en-US" sz="2000" b="1" u="sng" dirty="0" smtClean="0">
                <a:solidFill>
                  <a:srgbClr val="00B050"/>
                </a:solidFill>
                <a:latin typeface="Tahoma" pitchFamily="34" charset="0"/>
                <a:cs typeface="Tahoma" pitchFamily="34" charset="0"/>
              </a:rPr>
              <a:t> and Management</a:t>
            </a:r>
            <a:r>
              <a:rPr lang="en-US" sz="2000" dirty="0" smtClean="0">
                <a:solidFill>
                  <a:srgbClr val="00B050"/>
                </a:solidFill>
                <a:latin typeface="Tahoma" pitchFamily="34" charset="0"/>
                <a:cs typeface="Tahoma" pitchFamily="34" charset="0"/>
              </a:rPr>
              <a:t> </a:t>
            </a:r>
            <a:r>
              <a:rPr lang="en-US" sz="2000" dirty="0" smtClean="0">
                <a:latin typeface="Tahoma" pitchFamily="34" charset="0"/>
                <a:cs typeface="Tahoma" pitchFamily="34" charset="0"/>
              </a:rPr>
              <a:t/>
            </a:r>
            <a:br>
              <a:rPr lang="en-US" sz="2000" dirty="0" smtClean="0">
                <a:latin typeface="Tahoma" pitchFamily="34" charset="0"/>
                <a:cs typeface="Tahoma" pitchFamily="34" charset="0"/>
              </a:rPr>
            </a:br>
            <a:r>
              <a:rPr lang="en-US" sz="1800" dirty="0" smtClean="0">
                <a:latin typeface="Tahoma" pitchFamily="34" charset="0"/>
                <a:cs typeface="Tahoma" pitchFamily="34" charset="0"/>
              </a:rPr>
              <a:t>is a non-governmental</a:t>
            </a:r>
            <a:r>
              <a:rPr lang="pl-PL" sz="1800" dirty="0" smtClean="0">
                <a:latin typeface="Tahoma" pitchFamily="34" charset="0"/>
                <a:cs typeface="Tahoma" pitchFamily="34" charset="0"/>
              </a:rPr>
              <a:t>, non-profit</a:t>
            </a:r>
            <a:r>
              <a:rPr lang="en-US" sz="1800" dirty="0" smtClean="0">
                <a:latin typeface="Tahoma" pitchFamily="34" charset="0"/>
                <a:cs typeface="Tahoma" pitchFamily="34" charset="0"/>
              </a:rPr>
              <a:t> </a:t>
            </a:r>
            <a:r>
              <a:rPr lang="en-GB" sz="1800" dirty="0" smtClean="0">
                <a:latin typeface="Tahoma" pitchFamily="34" charset="0"/>
                <a:cs typeface="Tahoma" pitchFamily="34" charset="0"/>
              </a:rPr>
              <a:t>organisation</a:t>
            </a:r>
            <a:r>
              <a:rPr lang="en-US" sz="1800" dirty="0" smtClean="0">
                <a:latin typeface="Tahoma" pitchFamily="34" charset="0"/>
                <a:cs typeface="Tahoma" pitchFamily="34" charset="0"/>
              </a:rPr>
              <a:t> </a:t>
            </a:r>
            <a:r>
              <a:rPr lang="pl-PL" sz="2000" dirty="0" smtClean="0"/>
              <a:t/>
            </a:r>
            <a:br>
              <a:rPr lang="pl-PL" sz="2000" dirty="0" smtClean="0"/>
            </a:br>
            <a:endParaRPr lang="pl-PL" sz="2000" dirty="0" smtClean="0"/>
          </a:p>
        </p:txBody>
      </p:sp>
      <p:sp>
        <p:nvSpPr>
          <p:cNvPr id="2051" name="Rectangle 3"/>
          <p:cNvSpPr>
            <a:spLocks noGrp="1" noChangeArrowheads="1"/>
          </p:cNvSpPr>
          <p:nvPr>
            <p:ph type="subTitle" idx="1"/>
          </p:nvPr>
        </p:nvSpPr>
        <p:spPr>
          <a:xfrm>
            <a:off x="838200" y="2209800"/>
            <a:ext cx="7620000" cy="1981200"/>
          </a:xfrm>
        </p:spPr>
        <p:txBody>
          <a:bodyPr/>
          <a:lstStyle/>
          <a:p>
            <a:pPr eaLnBrk="1" hangingPunct="1">
              <a:lnSpc>
                <a:spcPct val="150000"/>
              </a:lnSpc>
            </a:pPr>
            <a:r>
              <a:rPr lang="en-US" sz="1800" smtClean="0">
                <a:solidFill>
                  <a:srgbClr val="000000"/>
                </a:solidFill>
                <a:latin typeface="Tahoma" pitchFamily="34" charset="0"/>
                <a:cs typeface="Tahoma" pitchFamily="34" charset="0"/>
              </a:rPr>
              <a:t>The Society was established in April 1925 as the Institute of Scientific Organisation - one of the first management associations in the world. Its founder, Professor Karol Adamiecki was the pioneer of the theory of organisation, creator of the harmony theory and also, together with H. Hoover and T. Masaryk, the cofounder of World Management Council</a:t>
            </a:r>
            <a:r>
              <a:rPr lang="pl-PL" sz="1800" smtClean="0"/>
              <a:t> </a:t>
            </a:r>
          </a:p>
          <a:p>
            <a:pPr eaLnBrk="1" hangingPunct="1"/>
            <a:endParaRPr lang="pl-PL" sz="1800" smtClean="0"/>
          </a:p>
        </p:txBody>
      </p:sp>
      <p:pic>
        <p:nvPicPr>
          <p:cNvPr id="2052" name="Picture 4" descr="../../Moje%20dokumenty/Rafał%20Rolka/Firmówki%20i%20info%20nowe/Logo%20TNOIK%20nowe.JPG"/>
          <p:cNvPicPr>
            <a:picLocks noChangeAspect="1" noChangeArrowheads="1"/>
          </p:cNvPicPr>
          <p:nvPr/>
        </p:nvPicPr>
        <p:blipFill>
          <a:blip r:embed="rId2" r:link="rId3" cstate="print"/>
          <a:srcRect/>
          <a:stretch>
            <a:fillRect/>
          </a:stretch>
        </p:blipFill>
        <p:spPr bwMode="auto">
          <a:xfrm>
            <a:off x="3635375" y="1196975"/>
            <a:ext cx="1600200" cy="769938"/>
          </a:xfrm>
          <a:prstGeom prst="rect">
            <a:avLst/>
          </a:prstGeom>
          <a:noFill/>
          <a:ln w="9525">
            <a:noFill/>
            <a:miter lim="800000"/>
            <a:headEnd/>
            <a:tailEnd/>
          </a:ln>
        </p:spPr>
      </p:pic>
      <p:sp>
        <p:nvSpPr>
          <p:cNvPr id="2053" name="Rectangle 6"/>
          <p:cNvSpPr>
            <a:spLocks noChangeArrowheads="1"/>
          </p:cNvSpPr>
          <p:nvPr/>
        </p:nvSpPr>
        <p:spPr bwMode="auto">
          <a:xfrm>
            <a:off x="3638550" y="2582863"/>
            <a:ext cx="9144000" cy="0"/>
          </a:xfrm>
          <a:prstGeom prst="rect">
            <a:avLst/>
          </a:prstGeom>
          <a:noFill/>
          <a:ln w="9525">
            <a:noFill/>
            <a:miter lim="800000"/>
            <a:headEnd/>
            <a:tailEnd/>
          </a:ln>
        </p:spPr>
        <p:txBody>
          <a:bodyPr>
            <a:spAutoFit/>
          </a:bodyPr>
          <a:lstStyle/>
          <a:p>
            <a:endParaRPr lang="pl-PL"/>
          </a:p>
        </p:txBody>
      </p:sp>
      <p:pic>
        <p:nvPicPr>
          <p:cNvPr id="2054" name="Picture 5" descr="http://www.wip.edu.pl/pliki/serwis/adamiecki.jpg"/>
          <p:cNvPicPr>
            <a:picLocks noChangeAspect="1" noChangeArrowheads="1"/>
          </p:cNvPicPr>
          <p:nvPr/>
        </p:nvPicPr>
        <p:blipFill>
          <a:blip r:embed="rId4" r:link="rId5" cstate="print"/>
          <a:srcRect/>
          <a:stretch>
            <a:fillRect/>
          </a:stretch>
        </p:blipFill>
        <p:spPr bwMode="auto">
          <a:xfrm>
            <a:off x="3276600" y="4437063"/>
            <a:ext cx="2324100" cy="2106612"/>
          </a:xfrm>
          <a:prstGeom prst="rect">
            <a:avLst/>
          </a:prstGeom>
          <a:noFill/>
          <a:ln w="9525">
            <a:noFill/>
            <a:miter lim="800000"/>
            <a:headEnd/>
            <a:tailEnd/>
          </a:ln>
        </p:spPr>
      </p:pic>
      <p:sp>
        <p:nvSpPr>
          <p:cNvPr id="2055" name="Rectangle 7"/>
          <p:cNvSpPr>
            <a:spLocks noChangeArrowheads="1"/>
          </p:cNvSpPr>
          <p:nvPr/>
        </p:nvSpPr>
        <p:spPr bwMode="auto">
          <a:xfrm>
            <a:off x="3635375" y="6583363"/>
            <a:ext cx="1752600" cy="274637"/>
          </a:xfrm>
          <a:prstGeom prst="rect">
            <a:avLst/>
          </a:prstGeom>
          <a:noFill/>
          <a:ln w="9525">
            <a:noFill/>
            <a:miter lim="800000"/>
            <a:headEnd/>
            <a:tailEnd/>
          </a:ln>
        </p:spPr>
        <p:txBody>
          <a:bodyPr>
            <a:spAutoFit/>
          </a:bodyPr>
          <a:lstStyle/>
          <a:p>
            <a:r>
              <a:rPr lang="en-US" sz="1200">
                <a:solidFill>
                  <a:srgbClr val="000000"/>
                </a:solidFill>
                <a:latin typeface="Tahoma" pitchFamily="34" charset="0"/>
                <a:cs typeface="Tahoma" pitchFamily="34" charset="0"/>
              </a:rPr>
              <a:t>prof. Karol Adamiecki</a:t>
            </a:r>
            <a:r>
              <a:rPr lang="pl-PL" sz="1100"/>
              <a:t> </a:t>
            </a:r>
            <a:endParaRPr lang="pl-PL"/>
          </a:p>
        </p:txBody>
      </p:sp>
      <p:sp>
        <p:nvSpPr>
          <p:cNvPr id="2056" name="Symbol zastępczy numeru slajdu 7"/>
          <p:cNvSpPr>
            <a:spLocks noGrp="1"/>
          </p:cNvSpPr>
          <p:nvPr>
            <p:ph type="sldNum" sz="quarter" idx="12"/>
          </p:nvPr>
        </p:nvSpPr>
        <p:spPr>
          <a:noFill/>
        </p:spPr>
        <p:txBody>
          <a:bodyPr/>
          <a:lstStyle/>
          <a:p>
            <a:fld id="{806CB54E-1B83-4133-A958-1B65E8E0767A}" type="slidenum">
              <a:rPr lang="pl-PL" smtClean="0"/>
              <a:pPr/>
              <a:t>1</a:t>
            </a:fld>
            <a:endParaRPr lang="pl-PL"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381000"/>
            <a:ext cx="7848600" cy="3352800"/>
          </a:xfrm>
        </p:spPr>
        <p:txBody>
          <a:bodyPr/>
          <a:lstStyle/>
          <a:p>
            <a:pPr eaLnBrk="1" hangingPunct="1"/>
            <a:r>
              <a:rPr lang="pl-PL" sz="2400" smtClean="0">
                <a:solidFill>
                  <a:srgbClr val="000000"/>
                </a:solidFill>
                <a:latin typeface="Tahoma" pitchFamily="34" charset="0"/>
              </a:rPr>
              <a:t/>
            </a:r>
            <a:br>
              <a:rPr lang="pl-PL" sz="2400" smtClean="0">
                <a:solidFill>
                  <a:srgbClr val="000000"/>
                </a:solidFill>
                <a:latin typeface="Tahoma" pitchFamily="34" charset="0"/>
              </a:rPr>
            </a:br>
            <a:r>
              <a:rPr lang="en-GB" sz="2400" smtClean="0">
                <a:solidFill>
                  <a:srgbClr val="000000"/>
                </a:solidFill>
                <a:latin typeface="Tahoma" pitchFamily="34" charset="0"/>
                <a:cs typeface="Tahoma" pitchFamily="34" charset="0"/>
              </a:rPr>
              <a:t>Since 1926 TNOiK is the publisher of a monthly magazine “Przegląd Organizacji” - "Organisation Review”. It is a journal for managers, scientist, students and people who interest in managing. It is devoted to economy, management and theory of organisation, bringing interviews, feuilletons, scientific reports, reprints from foreign magazines</a:t>
            </a:r>
            <a:r>
              <a:rPr lang="en-GB" sz="2400" smtClean="0">
                <a:solidFill>
                  <a:srgbClr val="000000"/>
                </a:solidFill>
                <a:latin typeface="Tahoma" pitchFamily="34" charset="0"/>
              </a:rPr>
              <a:t>.</a:t>
            </a:r>
            <a:r>
              <a:rPr lang="en-GB" sz="2000" smtClean="0"/>
              <a:t> </a:t>
            </a:r>
          </a:p>
        </p:txBody>
      </p:sp>
      <p:sp>
        <p:nvSpPr>
          <p:cNvPr id="3075" name="Rectangle 5"/>
          <p:cNvSpPr>
            <a:spLocks noChangeArrowheads="1"/>
          </p:cNvSpPr>
          <p:nvPr/>
        </p:nvSpPr>
        <p:spPr bwMode="auto">
          <a:xfrm>
            <a:off x="3798888" y="3192463"/>
            <a:ext cx="9144000" cy="0"/>
          </a:xfrm>
          <a:prstGeom prst="rect">
            <a:avLst/>
          </a:prstGeom>
          <a:noFill/>
          <a:ln w="9525">
            <a:noFill/>
            <a:miter lim="800000"/>
            <a:headEnd/>
            <a:tailEnd/>
          </a:ln>
        </p:spPr>
        <p:txBody>
          <a:bodyPr>
            <a:spAutoFit/>
          </a:bodyPr>
          <a:lstStyle/>
          <a:p>
            <a:endParaRPr lang="pl-PL"/>
          </a:p>
        </p:txBody>
      </p:sp>
      <p:pic>
        <p:nvPicPr>
          <p:cNvPr id="3076" name="Picture 4" descr="Przegląd Organizacji"/>
          <p:cNvPicPr>
            <a:picLocks noChangeAspect="1" noChangeArrowheads="1"/>
          </p:cNvPicPr>
          <p:nvPr/>
        </p:nvPicPr>
        <p:blipFill>
          <a:blip r:embed="rId2" r:link="rId3" cstate="print"/>
          <a:srcRect/>
          <a:stretch>
            <a:fillRect/>
          </a:stretch>
        </p:blipFill>
        <p:spPr bwMode="auto">
          <a:xfrm>
            <a:off x="2590800" y="4191000"/>
            <a:ext cx="3581400" cy="1095375"/>
          </a:xfrm>
          <a:prstGeom prst="rect">
            <a:avLst/>
          </a:prstGeom>
          <a:noFill/>
          <a:ln w="9525">
            <a:noFill/>
            <a:miter lim="800000"/>
            <a:headEnd/>
            <a:tailEnd/>
          </a:ln>
        </p:spPr>
      </p:pic>
      <p:pic>
        <p:nvPicPr>
          <p:cNvPr id="3077" name="Picture 4" descr="../../Moje%20dokumenty/Rafał%20Rolka/Firmówki%20i%20info%20nowe/Logo%20TNOIK%20nowe.JPG"/>
          <p:cNvPicPr>
            <a:picLocks noChangeAspect="1" noChangeArrowheads="1"/>
          </p:cNvPicPr>
          <p:nvPr/>
        </p:nvPicPr>
        <p:blipFill>
          <a:blip r:embed="rId4" r:link="rId5" cstate="print"/>
          <a:srcRect/>
          <a:stretch>
            <a:fillRect/>
          </a:stretch>
        </p:blipFill>
        <p:spPr bwMode="auto">
          <a:xfrm>
            <a:off x="0" y="0"/>
            <a:ext cx="1600200" cy="769938"/>
          </a:xfrm>
          <a:prstGeom prst="rect">
            <a:avLst/>
          </a:prstGeom>
          <a:noFill/>
          <a:ln w="9525">
            <a:noFill/>
            <a:miter lim="800000"/>
            <a:headEnd/>
            <a:tailEnd/>
          </a:ln>
        </p:spPr>
      </p:pic>
      <p:sp>
        <p:nvSpPr>
          <p:cNvPr id="3078" name="Symbol zastępczy numeru slajdu 5"/>
          <p:cNvSpPr>
            <a:spLocks noGrp="1"/>
          </p:cNvSpPr>
          <p:nvPr>
            <p:ph type="sldNum" sz="quarter" idx="12"/>
          </p:nvPr>
        </p:nvSpPr>
        <p:spPr>
          <a:noFill/>
        </p:spPr>
        <p:txBody>
          <a:bodyPr/>
          <a:lstStyle/>
          <a:p>
            <a:fld id="{EB81B008-2DEB-4034-BB81-A97B28197DCA}" type="slidenum">
              <a:rPr lang="pl-PL" smtClean="0"/>
              <a:pPr/>
              <a:t>2</a:t>
            </a:fld>
            <a:endParaRPr lang="pl-PL"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228600"/>
            <a:ext cx="7772400" cy="896938"/>
          </a:xfrm>
        </p:spPr>
        <p:txBody>
          <a:bodyPr/>
          <a:lstStyle/>
          <a:p>
            <a:pPr eaLnBrk="1" hangingPunct="1"/>
            <a:r>
              <a:rPr lang="en-US" sz="2000" b="1" dirty="0" err="1" smtClean="0">
                <a:solidFill>
                  <a:srgbClr val="00B050"/>
                </a:solidFill>
                <a:latin typeface="Tahoma" pitchFamily="34" charset="0"/>
                <a:cs typeface="Tahoma" pitchFamily="34" charset="0"/>
              </a:rPr>
              <a:t>TNOiK’s</a:t>
            </a:r>
            <a:r>
              <a:rPr lang="en-US" sz="2000" b="1" dirty="0" smtClean="0">
                <a:solidFill>
                  <a:srgbClr val="00B050"/>
                </a:solidFill>
                <a:latin typeface="Tahoma" pitchFamily="34" charset="0"/>
                <a:cs typeface="Tahoma" pitchFamily="34" charset="0"/>
              </a:rPr>
              <a:t> Central Board is situated in Warsaw, but the society</a:t>
            </a:r>
            <a:r>
              <a:rPr lang="pl-PL" sz="2000" b="1" dirty="0" smtClean="0">
                <a:solidFill>
                  <a:srgbClr val="00B050"/>
                </a:solidFill>
                <a:latin typeface="Tahoma" pitchFamily="34" charset="0"/>
              </a:rPr>
              <a:t> </a:t>
            </a:r>
            <a:r>
              <a:rPr lang="en-US" sz="2000" b="1" dirty="0" smtClean="0">
                <a:solidFill>
                  <a:srgbClr val="00B050"/>
                </a:solidFill>
                <a:latin typeface="Tahoma" pitchFamily="34" charset="0"/>
                <a:cs typeface="Tahoma" pitchFamily="34" charset="0"/>
              </a:rPr>
              <a:t>operates </a:t>
            </a:r>
            <a:r>
              <a:rPr lang="en-US" sz="2000" b="1" dirty="0" smtClean="0">
                <a:solidFill>
                  <a:srgbClr val="00B050"/>
                </a:solidFill>
                <a:latin typeface="Tahoma" pitchFamily="34" charset="0"/>
                <a:cs typeface="Tahoma" pitchFamily="34" charset="0"/>
              </a:rPr>
              <a:t>through </a:t>
            </a:r>
            <a:r>
              <a:rPr lang="en-US" sz="2000" b="1" dirty="0" smtClean="0">
                <a:solidFill>
                  <a:srgbClr val="00B050"/>
                </a:solidFill>
                <a:latin typeface="Tahoma" pitchFamily="34" charset="0"/>
                <a:cs typeface="Tahoma" pitchFamily="34" charset="0"/>
              </a:rPr>
              <a:t>1</a:t>
            </a:r>
            <a:r>
              <a:rPr lang="pl-PL" sz="2000" b="1" dirty="0" smtClean="0">
                <a:solidFill>
                  <a:srgbClr val="00B050"/>
                </a:solidFill>
                <a:latin typeface="Tahoma" pitchFamily="34" charset="0"/>
                <a:cs typeface="Tahoma" pitchFamily="34" charset="0"/>
              </a:rPr>
              <a:t>5</a:t>
            </a:r>
            <a:r>
              <a:rPr lang="en-US" sz="2000" b="1" dirty="0" smtClean="0">
                <a:solidFill>
                  <a:srgbClr val="00B050"/>
                </a:solidFill>
                <a:latin typeface="Tahoma" pitchFamily="34" charset="0"/>
                <a:cs typeface="Tahoma" pitchFamily="34" charset="0"/>
              </a:rPr>
              <a:t> regional branches</a:t>
            </a:r>
            <a:endParaRPr lang="pl-PL" b="1" dirty="0" smtClean="0">
              <a:solidFill>
                <a:srgbClr val="00B050"/>
              </a:solidFill>
            </a:endParaRPr>
          </a:p>
        </p:txBody>
      </p:sp>
      <p:sp>
        <p:nvSpPr>
          <p:cNvPr id="4099" name="Rectangle 5"/>
          <p:cNvSpPr>
            <a:spLocks noChangeArrowheads="1"/>
          </p:cNvSpPr>
          <p:nvPr/>
        </p:nvSpPr>
        <p:spPr bwMode="auto">
          <a:xfrm>
            <a:off x="2190750" y="1185863"/>
            <a:ext cx="9144000" cy="0"/>
          </a:xfrm>
          <a:prstGeom prst="rect">
            <a:avLst/>
          </a:prstGeom>
          <a:noFill/>
          <a:ln w="9525">
            <a:noFill/>
            <a:miter lim="800000"/>
            <a:headEnd/>
            <a:tailEnd/>
          </a:ln>
        </p:spPr>
        <p:txBody>
          <a:bodyPr>
            <a:spAutoFit/>
          </a:bodyPr>
          <a:lstStyle/>
          <a:p>
            <a:endParaRPr lang="pl-PL"/>
          </a:p>
        </p:txBody>
      </p:sp>
      <p:sp>
        <p:nvSpPr>
          <p:cNvPr id="4100" name="Rectangle 6"/>
          <p:cNvSpPr>
            <a:spLocks noChangeArrowheads="1"/>
          </p:cNvSpPr>
          <p:nvPr/>
        </p:nvSpPr>
        <p:spPr bwMode="auto">
          <a:xfrm>
            <a:off x="5651500" y="2133600"/>
            <a:ext cx="3200400" cy="1200150"/>
          </a:xfrm>
          <a:prstGeom prst="rect">
            <a:avLst/>
          </a:prstGeom>
          <a:noFill/>
          <a:ln w="9525">
            <a:noFill/>
            <a:miter lim="800000"/>
            <a:headEnd/>
            <a:tailEnd/>
          </a:ln>
        </p:spPr>
        <p:txBody>
          <a:bodyPr>
            <a:spAutoFit/>
          </a:bodyPr>
          <a:lstStyle/>
          <a:p>
            <a:r>
              <a:rPr lang="en-US" sz="1800" b="1" i="1" dirty="0">
                <a:solidFill>
                  <a:srgbClr val="00B050"/>
                </a:solidFill>
                <a:latin typeface="Tahoma" pitchFamily="34" charset="0"/>
                <a:cs typeface="Tahoma" pitchFamily="34" charset="0"/>
              </a:rPr>
              <a:t>If you look for a professional, competent and experienced partner contact us:</a:t>
            </a:r>
            <a:r>
              <a:rPr lang="pl-PL" sz="1800" dirty="0">
                <a:solidFill>
                  <a:srgbClr val="00B050"/>
                </a:solidFill>
                <a:latin typeface="Tahoma" pitchFamily="34" charset="0"/>
                <a:cs typeface="Tahoma" pitchFamily="34" charset="0"/>
              </a:rPr>
              <a:t> </a:t>
            </a:r>
          </a:p>
        </p:txBody>
      </p:sp>
      <p:sp>
        <p:nvSpPr>
          <p:cNvPr id="4101" name="Rectangle 7"/>
          <p:cNvSpPr>
            <a:spLocks noChangeArrowheads="1"/>
          </p:cNvSpPr>
          <p:nvPr/>
        </p:nvSpPr>
        <p:spPr bwMode="auto">
          <a:xfrm>
            <a:off x="5638800" y="3886200"/>
            <a:ext cx="3276600" cy="1846263"/>
          </a:xfrm>
          <a:prstGeom prst="rect">
            <a:avLst/>
          </a:prstGeom>
          <a:noFill/>
          <a:ln w="9525">
            <a:noFill/>
            <a:miter lim="800000"/>
            <a:headEnd/>
            <a:tailEnd/>
          </a:ln>
        </p:spPr>
        <p:txBody>
          <a:bodyPr>
            <a:spAutoFit/>
          </a:bodyPr>
          <a:lstStyle/>
          <a:p>
            <a:r>
              <a:rPr lang="pl-PL" sz="1800" b="1" dirty="0">
                <a:solidFill>
                  <a:srgbClr val="00B050"/>
                </a:solidFill>
                <a:latin typeface="Tahoma" pitchFamily="34" charset="0"/>
                <a:cs typeface="Tahoma" pitchFamily="34" charset="0"/>
              </a:rPr>
              <a:t>TNOiK Oddział w Gdańsku </a:t>
            </a:r>
            <a:endParaRPr lang="pl-PL" sz="1800" dirty="0">
              <a:solidFill>
                <a:srgbClr val="00B050"/>
              </a:solidFill>
              <a:latin typeface="Tahoma" pitchFamily="34" charset="0"/>
              <a:cs typeface="Tahoma" pitchFamily="34" charset="0"/>
            </a:endParaRPr>
          </a:p>
          <a:p>
            <a:pPr eaLnBrk="0" hangingPunct="0"/>
            <a:r>
              <a:rPr lang="pl-PL" sz="1800" b="1" dirty="0">
                <a:solidFill>
                  <a:srgbClr val="00B050"/>
                </a:solidFill>
                <a:latin typeface="Tahoma" pitchFamily="34" charset="0"/>
                <a:cs typeface="Tahoma" pitchFamily="34" charset="0"/>
              </a:rPr>
              <a:t>Al. Grunwaldzka 8</a:t>
            </a:r>
            <a:endParaRPr lang="pl-PL" sz="1800" dirty="0">
              <a:solidFill>
                <a:srgbClr val="00B050"/>
              </a:solidFill>
              <a:latin typeface="Tahoma" pitchFamily="34" charset="0"/>
              <a:cs typeface="Tahoma" pitchFamily="34" charset="0"/>
            </a:endParaRPr>
          </a:p>
          <a:p>
            <a:pPr eaLnBrk="0" hangingPunct="0"/>
            <a:r>
              <a:rPr lang="pl-PL" sz="1800" b="1" dirty="0">
                <a:solidFill>
                  <a:srgbClr val="00B050"/>
                </a:solidFill>
                <a:latin typeface="Tahoma" pitchFamily="34" charset="0"/>
                <a:cs typeface="Tahoma" pitchFamily="34" charset="0"/>
              </a:rPr>
              <a:t>80-236 </a:t>
            </a:r>
            <a:r>
              <a:rPr lang="pl-PL" sz="1800" b="1" dirty="0" err="1">
                <a:solidFill>
                  <a:srgbClr val="00B050"/>
                </a:solidFill>
                <a:latin typeface="Tahoma" pitchFamily="34" charset="0"/>
                <a:cs typeface="Tahoma" pitchFamily="34" charset="0"/>
              </a:rPr>
              <a:t>Gdansk</a:t>
            </a:r>
            <a:r>
              <a:rPr lang="pl-PL" sz="1800" b="1" dirty="0">
                <a:solidFill>
                  <a:srgbClr val="00B050"/>
                </a:solidFill>
                <a:latin typeface="Tahoma" pitchFamily="34" charset="0"/>
                <a:cs typeface="Tahoma" pitchFamily="34" charset="0"/>
              </a:rPr>
              <a:t>, Poland</a:t>
            </a:r>
            <a:endParaRPr lang="pl-PL" sz="1800" dirty="0">
              <a:solidFill>
                <a:srgbClr val="00B050"/>
              </a:solidFill>
              <a:latin typeface="Tahoma" pitchFamily="34" charset="0"/>
              <a:cs typeface="Tahoma" pitchFamily="34" charset="0"/>
            </a:endParaRPr>
          </a:p>
          <a:p>
            <a:pPr eaLnBrk="0" hangingPunct="0"/>
            <a:r>
              <a:rPr lang="pl-PL" sz="1800" b="1" dirty="0">
                <a:solidFill>
                  <a:srgbClr val="00B050"/>
                </a:solidFill>
                <a:latin typeface="Tahoma" pitchFamily="34" charset="0"/>
                <a:cs typeface="Tahoma" pitchFamily="34" charset="0"/>
              </a:rPr>
              <a:t>tel. +48 58 3419379</a:t>
            </a:r>
            <a:endParaRPr lang="pl-PL" sz="1800" dirty="0">
              <a:solidFill>
                <a:srgbClr val="00B050"/>
              </a:solidFill>
              <a:latin typeface="Tahoma" pitchFamily="34" charset="0"/>
              <a:cs typeface="Tahoma" pitchFamily="34" charset="0"/>
            </a:endParaRPr>
          </a:p>
          <a:p>
            <a:pPr eaLnBrk="0" hangingPunct="0"/>
            <a:r>
              <a:rPr lang="pl-PL" sz="1800" b="1" dirty="0" err="1">
                <a:solidFill>
                  <a:srgbClr val="00B050"/>
                </a:solidFill>
                <a:latin typeface="Tahoma" pitchFamily="34" charset="0"/>
                <a:cs typeface="Tahoma" pitchFamily="34" charset="0"/>
              </a:rPr>
              <a:t>fax</a:t>
            </a:r>
            <a:r>
              <a:rPr lang="pl-PL" sz="1800" b="1" dirty="0">
                <a:solidFill>
                  <a:srgbClr val="00B050"/>
                </a:solidFill>
                <a:latin typeface="Tahoma" pitchFamily="34" charset="0"/>
                <a:cs typeface="Tahoma" pitchFamily="34" charset="0"/>
              </a:rPr>
              <a:t> +48 58 3414511</a:t>
            </a:r>
            <a:endParaRPr lang="pl-PL" sz="1800" dirty="0">
              <a:solidFill>
                <a:srgbClr val="00B050"/>
              </a:solidFill>
              <a:latin typeface="Tahoma" pitchFamily="34" charset="0"/>
              <a:cs typeface="Tahoma" pitchFamily="34" charset="0"/>
            </a:endParaRPr>
          </a:p>
          <a:p>
            <a:pPr eaLnBrk="0" hangingPunct="0"/>
            <a:endParaRPr lang="pl-PL" dirty="0"/>
          </a:p>
        </p:txBody>
      </p:sp>
      <p:sp>
        <p:nvSpPr>
          <p:cNvPr id="4102" name="Rectangle 8"/>
          <p:cNvSpPr>
            <a:spLocks noChangeArrowheads="1"/>
          </p:cNvSpPr>
          <p:nvPr/>
        </p:nvSpPr>
        <p:spPr bwMode="auto">
          <a:xfrm>
            <a:off x="5580063" y="5661025"/>
            <a:ext cx="3384550" cy="646113"/>
          </a:xfrm>
          <a:prstGeom prst="rect">
            <a:avLst/>
          </a:prstGeom>
          <a:noFill/>
          <a:ln w="9525">
            <a:noFill/>
            <a:miter lim="800000"/>
            <a:headEnd/>
            <a:tailEnd/>
          </a:ln>
        </p:spPr>
        <p:txBody>
          <a:bodyPr>
            <a:spAutoFit/>
          </a:bodyPr>
          <a:lstStyle/>
          <a:p>
            <a:r>
              <a:rPr lang="pl-PL" sz="1600" b="1" dirty="0">
                <a:solidFill>
                  <a:srgbClr val="008000"/>
                </a:solidFill>
              </a:rPr>
              <a:t> </a:t>
            </a:r>
            <a:r>
              <a:rPr lang="de-DE" sz="1800" b="1" dirty="0">
                <a:solidFill>
                  <a:srgbClr val="00B050"/>
                </a:solidFill>
                <a:latin typeface="Tahoma" pitchFamily="34" charset="0"/>
                <a:cs typeface="Tahoma" pitchFamily="34" charset="0"/>
              </a:rPr>
              <a:t>e-</a:t>
            </a:r>
            <a:r>
              <a:rPr lang="de-DE" sz="1800" b="1" dirty="0" err="1">
                <a:solidFill>
                  <a:srgbClr val="00B050"/>
                </a:solidFill>
                <a:latin typeface="Tahoma" pitchFamily="34" charset="0"/>
                <a:cs typeface="Tahoma" pitchFamily="34" charset="0"/>
              </a:rPr>
              <a:t>mail</a:t>
            </a:r>
            <a:r>
              <a:rPr lang="de-DE" sz="1800" b="1" dirty="0">
                <a:solidFill>
                  <a:srgbClr val="00B050"/>
                </a:solidFill>
                <a:latin typeface="Tahoma" pitchFamily="34" charset="0"/>
                <a:cs typeface="Tahoma" pitchFamily="34" charset="0"/>
              </a:rPr>
              <a:t>: tnoik@tnoik.gda.pl</a:t>
            </a:r>
            <a:endParaRPr lang="pl-PL" sz="1800" b="1" dirty="0">
              <a:solidFill>
                <a:srgbClr val="00B050"/>
              </a:solidFill>
              <a:latin typeface="Tahoma" pitchFamily="34" charset="0"/>
              <a:cs typeface="Tahoma" pitchFamily="34" charset="0"/>
            </a:endParaRPr>
          </a:p>
          <a:p>
            <a:r>
              <a:rPr lang="pl-PL" sz="1800" b="1" dirty="0">
                <a:solidFill>
                  <a:srgbClr val="00B050"/>
                </a:solidFill>
                <a:latin typeface="Tahoma" pitchFamily="34" charset="0"/>
                <a:cs typeface="Tahoma" pitchFamily="34" charset="0"/>
              </a:rPr>
              <a:t> </a:t>
            </a:r>
            <a:r>
              <a:rPr lang="pl-PL" sz="1800" b="1" dirty="0" err="1">
                <a:solidFill>
                  <a:srgbClr val="00B050"/>
                </a:solidFill>
                <a:latin typeface="Tahoma" pitchFamily="34" charset="0"/>
                <a:cs typeface="Tahoma" pitchFamily="34" charset="0"/>
              </a:rPr>
              <a:t>www.tnoik.org</a:t>
            </a:r>
            <a:r>
              <a:rPr lang="pl-PL" sz="1800" dirty="0">
                <a:solidFill>
                  <a:srgbClr val="00B050"/>
                </a:solidFill>
                <a:latin typeface="Tahoma" pitchFamily="34" charset="0"/>
                <a:cs typeface="Tahoma" pitchFamily="34" charset="0"/>
              </a:rPr>
              <a:t> </a:t>
            </a:r>
          </a:p>
        </p:txBody>
      </p:sp>
      <p:pic>
        <p:nvPicPr>
          <p:cNvPr id="4103" name="Picture 8"/>
          <p:cNvPicPr>
            <a:picLocks noChangeAspect="1" noChangeArrowheads="1"/>
          </p:cNvPicPr>
          <p:nvPr/>
        </p:nvPicPr>
        <p:blipFill>
          <a:blip r:embed="rId2" cstate="print"/>
          <a:srcRect/>
          <a:stretch>
            <a:fillRect/>
          </a:stretch>
        </p:blipFill>
        <p:spPr bwMode="auto">
          <a:xfrm>
            <a:off x="539750" y="1773238"/>
            <a:ext cx="4724400" cy="4371975"/>
          </a:xfrm>
          <a:prstGeom prst="rect">
            <a:avLst/>
          </a:prstGeom>
          <a:noFill/>
          <a:ln w="9525">
            <a:noFill/>
            <a:miter lim="800000"/>
            <a:headEnd/>
            <a:tailEnd/>
          </a:ln>
        </p:spPr>
      </p:pic>
      <p:pic>
        <p:nvPicPr>
          <p:cNvPr id="4104" name="Picture 4" descr="../../Moje%20dokumenty/Rafał%20Rolka/Firmówki%20i%20info%20nowe/Logo%20TNOIK%20nowe.JPG"/>
          <p:cNvPicPr>
            <a:picLocks noChangeAspect="1" noChangeArrowheads="1"/>
          </p:cNvPicPr>
          <p:nvPr/>
        </p:nvPicPr>
        <p:blipFill>
          <a:blip r:embed="rId3" r:link="rId4" cstate="print"/>
          <a:srcRect/>
          <a:stretch>
            <a:fillRect/>
          </a:stretch>
        </p:blipFill>
        <p:spPr bwMode="auto">
          <a:xfrm>
            <a:off x="0" y="6088063"/>
            <a:ext cx="1600200" cy="769937"/>
          </a:xfrm>
          <a:prstGeom prst="rect">
            <a:avLst/>
          </a:prstGeom>
          <a:noFill/>
          <a:ln w="9525">
            <a:noFill/>
            <a:miter lim="800000"/>
            <a:headEnd/>
            <a:tailEnd/>
          </a:ln>
        </p:spPr>
      </p:pic>
      <p:sp>
        <p:nvSpPr>
          <p:cNvPr id="4105" name="Symbol zastępczy numeru slajdu 8"/>
          <p:cNvSpPr>
            <a:spLocks noGrp="1"/>
          </p:cNvSpPr>
          <p:nvPr>
            <p:ph type="sldNum" sz="quarter" idx="12"/>
          </p:nvPr>
        </p:nvSpPr>
        <p:spPr>
          <a:noFill/>
        </p:spPr>
        <p:txBody>
          <a:bodyPr/>
          <a:lstStyle/>
          <a:p>
            <a:fld id="{BF9B65E3-FD54-4CFF-B9E4-E05B85DAE8E7}" type="slidenum">
              <a:rPr lang="pl-PL" smtClean="0"/>
              <a:pPr/>
              <a:t>3</a:t>
            </a:fld>
            <a:endParaRPr lang="pl-PL"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1371600"/>
            <a:ext cx="7848600" cy="4648200"/>
          </a:xfrm>
        </p:spPr>
        <p:txBody>
          <a:bodyPr/>
          <a:lstStyle/>
          <a:p>
            <a:pPr eaLnBrk="1" hangingPunct="1">
              <a:defRPr/>
            </a:pPr>
            <a:r>
              <a:rPr lang="pl-PL" sz="2400" b="1" dirty="0" smtClean="0">
                <a:latin typeface="Tahoma" pitchFamily="34" charset="0"/>
              </a:rPr>
              <a:t/>
            </a:r>
            <a:br>
              <a:rPr lang="pl-PL" sz="2400" b="1" dirty="0" smtClean="0">
                <a:latin typeface="Tahoma" pitchFamily="34" charset="0"/>
              </a:rPr>
            </a:br>
            <a:r>
              <a:rPr lang="en-US" sz="2800" b="1" dirty="0" smtClean="0">
                <a:latin typeface="Tahoma" pitchFamily="34" charset="0"/>
                <a:cs typeface="Tahoma" pitchFamily="34" charset="0"/>
              </a:rPr>
              <a:t>Our mission is:</a:t>
            </a:r>
            <a:r>
              <a:rPr lang="en-US" sz="2800" b="1" dirty="0" smtClean="0">
                <a:latin typeface="Tahoma" pitchFamily="34" charset="0"/>
              </a:rPr>
              <a:t/>
            </a:r>
            <a:br>
              <a:rPr lang="en-US" sz="2800" b="1" dirty="0" smtClean="0">
                <a:latin typeface="Tahoma" pitchFamily="34" charset="0"/>
              </a:rPr>
            </a:br>
            <a:r>
              <a:rPr lang="en-GB" sz="2800" b="1" dirty="0" smtClean="0">
                <a:solidFill>
                  <a:srgbClr val="00B050"/>
                </a:solidFill>
                <a:latin typeface="Tahoma" pitchFamily="34" charset="0"/>
                <a:cs typeface="Times New Roman" charset="0"/>
              </a:rPr>
              <a:t>The promotion and creation</a:t>
            </a:r>
            <a:br>
              <a:rPr lang="en-GB" sz="2800" b="1" dirty="0" smtClean="0">
                <a:solidFill>
                  <a:srgbClr val="00B050"/>
                </a:solidFill>
                <a:latin typeface="Tahoma" pitchFamily="34" charset="0"/>
                <a:cs typeface="Times New Roman" charset="0"/>
              </a:rPr>
            </a:br>
            <a:r>
              <a:rPr lang="en-GB" sz="2800" b="1" dirty="0" smtClean="0">
                <a:solidFill>
                  <a:srgbClr val="00B050"/>
                </a:solidFill>
                <a:latin typeface="Tahoma" pitchFamily="34" charset="0"/>
                <a:cs typeface="Times New Roman" charset="0"/>
              </a:rPr>
              <a:t>of professional manag</a:t>
            </a:r>
            <a:r>
              <a:rPr lang="en-GB" sz="2800" b="1" dirty="0" smtClean="0">
                <a:solidFill>
                  <a:srgbClr val="00B050"/>
                </a:solidFill>
                <a:latin typeface="Tahoma" pitchFamily="34" charset="0"/>
              </a:rPr>
              <a:t>e</a:t>
            </a:r>
            <a:r>
              <a:rPr lang="en-GB" sz="2800" b="1" dirty="0" smtClean="0">
                <a:solidFill>
                  <a:srgbClr val="00B050"/>
                </a:solidFill>
                <a:latin typeface="Tahoma" pitchFamily="34" charset="0"/>
                <a:cs typeface="Times New Roman" charset="0"/>
              </a:rPr>
              <a:t>ment as well as </a:t>
            </a:r>
            <a:br>
              <a:rPr lang="en-GB" sz="2800" b="1" dirty="0" smtClean="0">
                <a:solidFill>
                  <a:srgbClr val="00B050"/>
                </a:solidFill>
                <a:latin typeface="Tahoma" pitchFamily="34" charset="0"/>
                <a:cs typeface="Times New Roman" charset="0"/>
              </a:rPr>
            </a:br>
            <a:r>
              <a:rPr lang="en-GB" sz="2800" b="1" dirty="0" smtClean="0">
                <a:solidFill>
                  <a:srgbClr val="00B050"/>
                </a:solidFill>
                <a:latin typeface="Tahoma" pitchFamily="34" charset="0"/>
                <a:cs typeface="Times New Roman" charset="0"/>
              </a:rPr>
              <a:t>the integration of scientists</a:t>
            </a:r>
            <a:br>
              <a:rPr lang="en-GB" sz="2800" b="1" dirty="0" smtClean="0">
                <a:solidFill>
                  <a:srgbClr val="00B050"/>
                </a:solidFill>
                <a:latin typeface="Tahoma" pitchFamily="34" charset="0"/>
                <a:cs typeface="Times New Roman" charset="0"/>
              </a:rPr>
            </a:br>
            <a:r>
              <a:rPr lang="en-GB" sz="2800" b="1" dirty="0" smtClean="0">
                <a:solidFill>
                  <a:srgbClr val="00B050"/>
                </a:solidFill>
                <a:latin typeface="Tahoma" pitchFamily="34" charset="0"/>
                <a:cs typeface="Times New Roman" charset="0"/>
              </a:rPr>
              <a:t>and practitioners (entrepreneurs and managers) for the development of Polish economy and Polish state.</a:t>
            </a:r>
            <a:r>
              <a:rPr lang="en-GB" sz="2400" b="1" dirty="0" smtClean="0">
                <a:latin typeface="Tahoma" pitchFamily="34" charset="0"/>
                <a:cs typeface="Times New Roman" charset="0"/>
              </a:rPr>
              <a:t/>
            </a:r>
            <a:br>
              <a:rPr lang="en-GB" sz="2400" b="1" dirty="0" smtClean="0">
                <a:latin typeface="Tahoma" pitchFamily="34" charset="0"/>
                <a:cs typeface="Times New Roman" charset="0"/>
              </a:rPr>
            </a:br>
            <a:endParaRPr lang="en-GB" sz="2400" b="1" dirty="0" smtClean="0">
              <a:latin typeface="Tahoma" pitchFamily="34" charset="0"/>
              <a:cs typeface="Times New Roman" charset="0"/>
            </a:endParaRPr>
          </a:p>
        </p:txBody>
      </p:sp>
      <p:pic>
        <p:nvPicPr>
          <p:cNvPr id="5123" name="Picture 3" descr="../../Moje%20dokumenty/Rafał%20Rolka/Firmówki%20i%20info%20nowe/Logo%20TNOIK%20nowe.JPG"/>
          <p:cNvPicPr>
            <a:picLocks noChangeAspect="1" noChangeArrowheads="1"/>
          </p:cNvPicPr>
          <p:nvPr/>
        </p:nvPicPr>
        <p:blipFill>
          <a:blip r:embed="rId2" r:link="rId3" cstate="print"/>
          <a:srcRect/>
          <a:stretch>
            <a:fillRect/>
          </a:stretch>
        </p:blipFill>
        <p:spPr bwMode="auto">
          <a:xfrm>
            <a:off x="3276600" y="404813"/>
            <a:ext cx="2438400" cy="1223962"/>
          </a:xfrm>
          <a:prstGeom prst="rect">
            <a:avLst/>
          </a:prstGeom>
          <a:noFill/>
          <a:ln w="9525">
            <a:noFill/>
            <a:miter lim="800000"/>
            <a:headEnd/>
            <a:tailEnd/>
          </a:ln>
        </p:spPr>
      </p:pic>
      <p:sp>
        <p:nvSpPr>
          <p:cNvPr id="5124" name="Symbol zastępczy numeru slajdu 3"/>
          <p:cNvSpPr>
            <a:spLocks noGrp="1"/>
          </p:cNvSpPr>
          <p:nvPr>
            <p:ph type="sldNum" sz="quarter" idx="12"/>
          </p:nvPr>
        </p:nvSpPr>
        <p:spPr>
          <a:noFill/>
        </p:spPr>
        <p:txBody>
          <a:bodyPr/>
          <a:lstStyle/>
          <a:p>
            <a:fld id="{2C0FD892-F4B9-4B5E-828F-3A51A06EEA04}" type="slidenum">
              <a:rPr lang="pl-PL" smtClean="0"/>
              <a:pPr/>
              <a:t>4</a:t>
            </a:fld>
            <a:endParaRPr lang="pl-PL"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83568" y="0"/>
            <a:ext cx="7772400" cy="692696"/>
          </a:xfrm>
        </p:spPr>
        <p:txBody>
          <a:bodyPr/>
          <a:lstStyle/>
          <a:p>
            <a:r>
              <a:rPr lang="pl-PL" sz="1800" b="1" dirty="0" smtClean="0">
                <a:solidFill>
                  <a:srgbClr val="00B050"/>
                </a:solidFill>
                <a:latin typeface="Tahoma" pitchFamily="34" charset="0"/>
                <a:cs typeface="Tahoma" pitchFamily="34" charset="0"/>
              </a:rPr>
              <a:t>TNOiK </a:t>
            </a:r>
            <a:r>
              <a:rPr lang="pl-PL" sz="1800" b="1" dirty="0" err="1" smtClean="0">
                <a:solidFill>
                  <a:srgbClr val="00B050"/>
                </a:solidFill>
                <a:latin typeface="Tahoma" pitchFamily="34" charset="0"/>
                <a:cs typeface="Tahoma" pitchFamily="34" charset="0"/>
              </a:rPr>
              <a:t>Gdansk</a:t>
            </a:r>
            <a:r>
              <a:rPr lang="pl-PL" sz="1800" b="1" dirty="0" smtClean="0">
                <a:solidFill>
                  <a:srgbClr val="00B050"/>
                </a:solidFill>
                <a:latin typeface="Tahoma" pitchFamily="34" charset="0"/>
                <a:cs typeface="Tahoma" pitchFamily="34" charset="0"/>
              </a:rPr>
              <a:t> </a:t>
            </a:r>
            <a:r>
              <a:rPr lang="pl-PL" sz="1800" b="1" dirty="0" err="1" smtClean="0">
                <a:solidFill>
                  <a:srgbClr val="00B050"/>
                </a:solidFill>
                <a:latin typeface="Tahoma" pitchFamily="34" charset="0"/>
                <a:cs typeface="Tahoma" pitchFamily="34" charset="0"/>
              </a:rPr>
              <a:t>Branch</a:t>
            </a:r>
            <a:endParaRPr lang="pl-PL" sz="1800" b="1" dirty="0">
              <a:solidFill>
                <a:srgbClr val="00B050"/>
              </a:solidFill>
              <a:latin typeface="Tahoma" pitchFamily="34" charset="0"/>
              <a:cs typeface="Tahoma" pitchFamily="34" charset="0"/>
            </a:endParaRPr>
          </a:p>
        </p:txBody>
      </p:sp>
      <p:sp>
        <p:nvSpPr>
          <p:cNvPr id="3" name="Symbol zastępczy numeru slajdu 2"/>
          <p:cNvSpPr>
            <a:spLocks noGrp="1"/>
          </p:cNvSpPr>
          <p:nvPr>
            <p:ph type="sldNum" sz="quarter" idx="12"/>
          </p:nvPr>
        </p:nvSpPr>
        <p:spPr/>
        <p:txBody>
          <a:bodyPr/>
          <a:lstStyle/>
          <a:p>
            <a:pPr>
              <a:defRPr/>
            </a:pPr>
            <a:fld id="{67BD3D0F-867A-4189-9008-0F1D2470A6EB}" type="slidenum">
              <a:rPr lang="pl-PL" smtClean="0"/>
              <a:pPr>
                <a:defRPr/>
              </a:pPr>
              <a:t>5</a:t>
            </a:fld>
            <a:endParaRPr lang="pl-PL"/>
          </a:p>
        </p:txBody>
      </p:sp>
      <p:pic>
        <p:nvPicPr>
          <p:cNvPr id="22530" name="Picture 2"/>
          <p:cNvPicPr>
            <a:picLocks noChangeAspect="1" noChangeArrowheads="1"/>
          </p:cNvPicPr>
          <p:nvPr/>
        </p:nvPicPr>
        <p:blipFill>
          <a:blip r:embed="rId2" cstate="print"/>
          <a:srcRect/>
          <a:stretch>
            <a:fillRect/>
          </a:stretch>
        </p:blipFill>
        <p:spPr bwMode="auto">
          <a:xfrm>
            <a:off x="467544" y="701316"/>
            <a:ext cx="8208912" cy="61566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1560" y="764704"/>
            <a:ext cx="7772400" cy="1143000"/>
          </a:xfrm>
        </p:spPr>
        <p:txBody>
          <a:bodyPr/>
          <a:lstStyle/>
          <a:p>
            <a:r>
              <a:rPr lang="pl-PL" sz="3200" dirty="0" smtClean="0">
                <a:solidFill>
                  <a:srgbClr val="00B050"/>
                </a:solidFill>
                <a:latin typeface="Tahoma" pitchFamily="34" charset="0"/>
                <a:cs typeface="Tahoma" pitchFamily="34" charset="0"/>
              </a:rPr>
              <a:t>M</a:t>
            </a:r>
            <a:r>
              <a:rPr lang="en-US" sz="3200" dirty="0" smtClean="0">
                <a:solidFill>
                  <a:srgbClr val="00B050"/>
                </a:solidFill>
                <a:latin typeface="Tahoma" pitchFamily="34" charset="0"/>
                <a:cs typeface="Tahoma" pitchFamily="34" charset="0"/>
              </a:rPr>
              <a:t>embers</a:t>
            </a:r>
            <a:r>
              <a:rPr lang="pl-PL" sz="3200" dirty="0" smtClean="0">
                <a:solidFill>
                  <a:srgbClr val="00B050"/>
                </a:solidFill>
                <a:latin typeface="Tahoma" pitchFamily="34" charset="0"/>
                <a:cs typeface="Tahoma" pitchFamily="34" charset="0"/>
              </a:rPr>
              <a:t> of TNOiK </a:t>
            </a:r>
            <a:r>
              <a:rPr lang="pl-PL" sz="3200" dirty="0" err="1" smtClean="0">
                <a:solidFill>
                  <a:srgbClr val="00B050"/>
                </a:solidFill>
                <a:latin typeface="Tahoma" pitchFamily="34" charset="0"/>
                <a:cs typeface="Tahoma" pitchFamily="34" charset="0"/>
              </a:rPr>
              <a:t>Gdansk</a:t>
            </a:r>
            <a:r>
              <a:rPr lang="en-US" sz="3200" dirty="0" smtClean="0">
                <a:solidFill>
                  <a:srgbClr val="00B050"/>
                </a:solidFill>
                <a:latin typeface="Tahoma" pitchFamily="34" charset="0"/>
                <a:cs typeface="Tahoma" pitchFamily="34" charset="0"/>
              </a:rPr>
              <a:t> are</a:t>
            </a:r>
            <a:r>
              <a:rPr lang="pl-PL" sz="3200" dirty="0" smtClean="0">
                <a:solidFill>
                  <a:srgbClr val="00B050"/>
                </a:solidFill>
                <a:latin typeface="Tahoma" pitchFamily="34" charset="0"/>
                <a:cs typeface="Tahoma" pitchFamily="34" charset="0"/>
              </a:rPr>
              <a:t>:</a:t>
            </a:r>
            <a:endParaRPr lang="en-US" sz="3200" dirty="0">
              <a:solidFill>
                <a:srgbClr val="00B050"/>
              </a:solidFill>
              <a:latin typeface="Tahoma" pitchFamily="34" charset="0"/>
              <a:cs typeface="Tahoma" pitchFamily="34" charset="0"/>
            </a:endParaRPr>
          </a:p>
        </p:txBody>
      </p:sp>
      <p:sp>
        <p:nvSpPr>
          <p:cNvPr id="3" name="Symbol zastępczy numeru slajdu 2"/>
          <p:cNvSpPr>
            <a:spLocks noGrp="1"/>
          </p:cNvSpPr>
          <p:nvPr>
            <p:ph type="sldNum" sz="quarter" idx="12"/>
          </p:nvPr>
        </p:nvSpPr>
        <p:spPr/>
        <p:txBody>
          <a:bodyPr/>
          <a:lstStyle/>
          <a:p>
            <a:pPr>
              <a:defRPr/>
            </a:pPr>
            <a:fld id="{67BD3D0F-867A-4189-9008-0F1D2470A6EB}" type="slidenum">
              <a:rPr lang="pl-PL" smtClean="0"/>
              <a:pPr>
                <a:defRPr/>
              </a:pPr>
              <a:t>6</a:t>
            </a:fld>
            <a:endParaRPr lang="pl-PL"/>
          </a:p>
        </p:txBody>
      </p:sp>
      <p:sp>
        <p:nvSpPr>
          <p:cNvPr id="4" name="Prostokąt 6"/>
          <p:cNvSpPr>
            <a:spLocks noChangeArrowheads="1"/>
          </p:cNvSpPr>
          <p:nvPr/>
        </p:nvSpPr>
        <p:spPr bwMode="auto">
          <a:xfrm>
            <a:off x="611560" y="2060848"/>
            <a:ext cx="7992690" cy="1938992"/>
          </a:xfrm>
          <a:prstGeom prst="rect">
            <a:avLst/>
          </a:prstGeom>
          <a:noFill/>
          <a:ln w="9525">
            <a:noFill/>
            <a:miter lim="800000"/>
            <a:headEnd/>
            <a:tailEnd/>
          </a:ln>
        </p:spPr>
        <p:txBody>
          <a:bodyPr wrap="square">
            <a:spAutoFit/>
          </a:bodyPr>
          <a:lstStyle/>
          <a:p>
            <a:pPr>
              <a:buFont typeface="Arial" charset="0"/>
              <a:buChar char="•"/>
            </a:pPr>
            <a:r>
              <a:rPr lang="en-US" sz="2200" dirty="0" smtClean="0">
                <a:latin typeface="Tahoma" pitchFamily="34" charset="0"/>
                <a:cs typeface="Tahoma" pitchFamily="34" charset="0"/>
              </a:rPr>
              <a:t> </a:t>
            </a:r>
            <a:r>
              <a:rPr lang="en-US" dirty="0" smtClean="0">
                <a:latin typeface="Tahoma" pitchFamily="34" charset="0"/>
                <a:cs typeface="Tahoma" pitchFamily="34" charset="0"/>
              </a:rPr>
              <a:t>Scientists</a:t>
            </a:r>
            <a:r>
              <a:rPr lang="en-US" dirty="0" smtClean="0">
                <a:latin typeface="Tahoma" pitchFamily="34" charset="0"/>
                <a:cs typeface="Tahoma" pitchFamily="34" charset="0"/>
              </a:rPr>
              <a:t>, representing the main universities of </a:t>
            </a:r>
            <a:r>
              <a:rPr lang="en-US" dirty="0" smtClean="0">
                <a:latin typeface="Tahoma" pitchFamily="34" charset="0"/>
                <a:cs typeface="Tahoma" pitchFamily="34" charset="0"/>
              </a:rPr>
              <a:t>Tri-City</a:t>
            </a:r>
            <a:endParaRPr lang="en-US" dirty="0" smtClean="0">
              <a:latin typeface="Tahoma" pitchFamily="34" charset="0"/>
              <a:cs typeface="Tahoma" pitchFamily="34" charset="0"/>
            </a:endParaRPr>
          </a:p>
          <a:p>
            <a:pPr>
              <a:buFont typeface="Arial" charset="0"/>
              <a:buChar char="•"/>
            </a:pPr>
            <a:r>
              <a:rPr lang="en-US" dirty="0" smtClean="0">
                <a:latin typeface="Tahoma" pitchFamily="34" charset="0"/>
                <a:cs typeface="Tahoma" pitchFamily="34" charset="0"/>
              </a:rPr>
              <a:t> Entrepreneurs</a:t>
            </a:r>
          </a:p>
          <a:p>
            <a:pPr>
              <a:buFont typeface="Arial" charset="0"/>
              <a:buChar char="•"/>
            </a:pPr>
            <a:r>
              <a:rPr lang="en-US" dirty="0" smtClean="0">
                <a:latin typeface="Tahoma" pitchFamily="34" charset="0"/>
                <a:cs typeface="Tahoma" pitchFamily="34" charset="0"/>
              </a:rPr>
              <a:t> Managers</a:t>
            </a:r>
          </a:p>
          <a:p>
            <a:pPr>
              <a:buFont typeface="Arial" charset="0"/>
              <a:buChar char="•"/>
            </a:pPr>
            <a:r>
              <a:rPr lang="en-US" dirty="0" smtClean="0">
                <a:latin typeface="Tahoma" pitchFamily="34" charset="0"/>
                <a:cs typeface="Tahoma" pitchFamily="34" charset="0"/>
              </a:rPr>
              <a:t> </a:t>
            </a:r>
            <a:r>
              <a:rPr lang="en-US" dirty="0" smtClean="0">
                <a:latin typeface="Tahoma" pitchFamily="34" charset="0"/>
                <a:cs typeface="Tahoma" pitchFamily="34" charset="0"/>
              </a:rPr>
              <a:t>Headmasters </a:t>
            </a:r>
            <a:r>
              <a:rPr lang="en-US" dirty="0" smtClean="0">
                <a:latin typeface="Tahoma" pitchFamily="34" charset="0"/>
                <a:cs typeface="Tahoma" pitchFamily="34" charset="0"/>
              </a:rPr>
              <a:t>of Vocational </a:t>
            </a:r>
            <a:r>
              <a:rPr lang="en-US" dirty="0" smtClean="0">
                <a:latin typeface="Tahoma" pitchFamily="34" charset="0"/>
                <a:cs typeface="Tahoma" pitchFamily="34" charset="0"/>
              </a:rPr>
              <a:t>Schools</a:t>
            </a:r>
          </a:p>
          <a:p>
            <a:pPr>
              <a:buFont typeface="Arial" charset="0"/>
              <a:buChar char="•"/>
            </a:pPr>
            <a:r>
              <a:rPr lang="en-US" dirty="0" smtClean="0">
                <a:latin typeface="Tahoma" pitchFamily="34" charset="0"/>
                <a:cs typeface="Tahoma" pitchFamily="34" charset="0"/>
              </a:rPr>
              <a:t> Officials</a:t>
            </a:r>
            <a:endParaRPr lang="en-US" dirty="0">
              <a:latin typeface="Tahoma" pitchFamily="34" charset="0"/>
              <a:cs typeface="Tahoma" pitchFamily="34" charset="0"/>
            </a:endParaRPr>
          </a:p>
        </p:txBody>
      </p:sp>
      <p:pic>
        <p:nvPicPr>
          <p:cNvPr id="5" name="Picture 4" descr="../../Moje%20dokumenty/Rafał%20Rolka/Firmówki%20i%20info%20nowe/Logo%20TNOIK%20nowe.JPG"/>
          <p:cNvPicPr>
            <a:picLocks noChangeAspect="1" noChangeArrowheads="1"/>
          </p:cNvPicPr>
          <p:nvPr/>
        </p:nvPicPr>
        <p:blipFill>
          <a:blip r:embed="rId2" r:link="rId3" cstate="print"/>
          <a:srcRect/>
          <a:stretch>
            <a:fillRect/>
          </a:stretch>
        </p:blipFill>
        <p:spPr bwMode="auto">
          <a:xfrm>
            <a:off x="0" y="0"/>
            <a:ext cx="1600200" cy="769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ymbol zastępczy zawartości 2"/>
          <p:cNvSpPr>
            <a:spLocks noGrp="1"/>
          </p:cNvSpPr>
          <p:nvPr>
            <p:ph idx="1"/>
          </p:nvPr>
        </p:nvSpPr>
        <p:spPr>
          <a:xfrm>
            <a:off x="323850" y="981075"/>
            <a:ext cx="8424863" cy="5256213"/>
          </a:xfrm>
        </p:spPr>
        <p:txBody>
          <a:bodyPr/>
          <a:lstStyle/>
          <a:p>
            <a:pPr algn="ctr" eaLnBrk="1" hangingPunct="1">
              <a:lnSpc>
                <a:spcPct val="90000"/>
              </a:lnSpc>
              <a:spcBef>
                <a:spcPct val="50000"/>
              </a:spcBef>
              <a:buFontTx/>
              <a:buNone/>
              <a:defRPr/>
            </a:pPr>
            <a:r>
              <a:rPr lang="en-GB" sz="2400" b="1" dirty="0" smtClean="0">
                <a:solidFill>
                  <a:srgbClr val="00B050"/>
                </a:solidFill>
                <a:latin typeface="Tahoma" pitchFamily="34" charset="0"/>
                <a:cs typeface="Tahoma" pitchFamily="34" charset="0"/>
              </a:rPr>
              <a:t>Main activities of </a:t>
            </a:r>
            <a:r>
              <a:rPr lang="en-GB" sz="2400" b="1" dirty="0" err="1" smtClean="0">
                <a:solidFill>
                  <a:srgbClr val="00B050"/>
                </a:solidFill>
                <a:latin typeface="Tahoma" pitchFamily="34" charset="0"/>
                <a:cs typeface="Tahoma" pitchFamily="34" charset="0"/>
              </a:rPr>
              <a:t>TNOiK</a:t>
            </a:r>
            <a:r>
              <a:rPr lang="en-GB" sz="2400" b="1" dirty="0" smtClean="0">
                <a:solidFill>
                  <a:srgbClr val="00B050"/>
                </a:solidFill>
                <a:latin typeface="Tahoma" pitchFamily="34" charset="0"/>
                <a:cs typeface="Tahoma" pitchFamily="34" charset="0"/>
              </a:rPr>
              <a:t> Gdansk</a:t>
            </a:r>
            <a:r>
              <a:rPr lang="en-GB" sz="2400" dirty="0" smtClean="0">
                <a:solidFill>
                  <a:srgbClr val="00B050"/>
                </a:solidFill>
                <a:latin typeface="Tahoma" pitchFamily="34" charset="0"/>
                <a:cs typeface="Tahoma" pitchFamily="34" charset="0"/>
              </a:rPr>
              <a:t> </a:t>
            </a:r>
            <a:r>
              <a:rPr lang="en-GB" sz="2400" b="1" dirty="0" smtClean="0">
                <a:solidFill>
                  <a:srgbClr val="00B050"/>
                </a:solidFill>
                <a:latin typeface="Tahoma" pitchFamily="34" charset="0"/>
                <a:cs typeface="Tahoma" pitchFamily="34" charset="0"/>
              </a:rPr>
              <a:t>Branch</a:t>
            </a:r>
            <a:endParaRPr lang="pl-PL" sz="2400" b="1" dirty="0" smtClean="0">
              <a:solidFill>
                <a:srgbClr val="00B050"/>
              </a:solidFill>
              <a:latin typeface="Tahoma" pitchFamily="34" charset="0"/>
              <a:cs typeface="Tahoma" pitchFamily="34" charset="0"/>
            </a:endParaRPr>
          </a:p>
          <a:p>
            <a:pPr algn="ctr" eaLnBrk="1" hangingPunct="1">
              <a:lnSpc>
                <a:spcPct val="90000"/>
              </a:lnSpc>
              <a:spcBef>
                <a:spcPct val="50000"/>
              </a:spcBef>
              <a:buFontTx/>
              <a:buNone/>
              <a:defRPr/>
            </a:pPr>
            <a:endParaRPr lang="en-GB" sz="1600" b="1" u="sng" dirty="0" smtClean="0">
              <a:solidFill>
                <a:srgbClr val="008000"/>
              </a:solidFill>
              <a:latin typeface="Tahoma" pitchFamily="34" charset="0"/>
              <a:cs typeface="Tahoma" pitchFamily="34" charset="0"/>
            </a:endParaRPr>
          </a:p>
          <a:p>
            <a:pPr lvl="1"/>
            <a:r>
              <a:rPr lang="en-GB" sz="2400" dirty="0" smtClean="0">
                <a:latin typeface="Tahoma" pitchFamily="34" charset="0"/>
                <a:cs typeface="Tahoma" pitchFamily="34" charset="0"/>
              </a:rPr>
              <a:t>We realise European research and educational projects (especially in frame of Life Long Learning Programme).</a:t>
            </a:r>
            <a:endParaRPr lang="pl-PL" sz="2400" dirty="0" smtClean="0">
              <a:latin typeface="Tahoma" pitchFamily="34" charset="0"/>
              <a:cs typeface="Tahoma" pitchFamily="34" charset="0"/>
            </a:endParaRPr>
          </a:p>
          <a:p>
            <a:pPr lvl="1"/>
            <a:r>
              <a:rPr lang="en-GB" sz="2400" dirty="0" smtClean="0">
                <a:latin typeface="Tahoma" pitchFamily="34" charset="0"/>
                <a:cs typeface="Tahoma" pitchFamily="34" charset="0"/>
              </a:rPr>
              <a:t>We are a non-formal training institution for companies, public administration, NGOs and individuals.  </a:t>
            </a:r>
            <a:endParaRPr lang="pl-PL" sz="2400" dirty="0" smtClean="0">
              <a:latin typeface="Tahoma" pitchFamily="34" charset="0"/>
              <a:cs typeface="Tahoma" pitchFamily="34" charset="0"/>
            </a:endParaRPr>
          </a:p>
          <a:p>
            <a:pPr lvl="1"/>
            <a:r>
              <a:rPr lang="en-GB" sz="2400" dirty="0" smtClean="0">
                <a:latin typeface="Tahoma" pitchFamily="34" charset="0"/>
                <a:cs typeface="Tahoma" pitchFamily="34" charset="0"/>
              </a:rPr>
              <a:t>We organize workshops, conferences, seminars, and study visits.     </a:t>
            </a:r>
            <a:endParaRPr lang="pl-PL" sz="2400" dirty="0" smtClean="0">
              <a:latin typeface="Tahoma" pitchFamily="34" charset="0"/>
              <a:cs typeface="Tahoma" pitchFamily="34" charset="0"/>
            </a:endParaRPr>
          </a:p>
          <a:p>
            <a:pPr lvl="1"/>
            <a:r>
              <a:rPr lang="en-GB" sz="2400" dirty="0" smtClean="0">
                <a:latin typeface="Tahoma" pitchFamily="34" charset="0"/>
                <a:cs typeface="Tahoma" pitchFamily="34" charset="0"/>
              </a:rPr>
              <a:t>We are Accredited Test Centre for European Computer Driving Licence ECDL.</a:t>
            </a:r>
            <a:endParaRPr lang="pl-PL" sz="2400" dirty="0" smtClean="0">
              <a:latin typeface="Tahoma" pitchFamily="34" charset="0"/>
              <a:cs typeface="Tahoma" pitchFamily="34" charset="0"/>
            </a:endParaRPr>
          </a:p>
          <a:p>
            <a:pPr lvl="1"/>
            <a:r>
              <a:rPr lang="en-US" sz="2400" dirty="0" smtClean="0">
                <a:latin typeface="Tahoma" pitchFamily="34" charset="0"/>
                <a:cs typeface="Tahoma" pitchFamily="34" charset="0"/>
              </a:rPr>
              <a:t>We promote social and citizen dialogue as well as we provide public consultation processes in big infrastructure projects.</a:t>
            </a:r>
            <a:endParaRPr lang="pl-PL" sz="2400" dirty="0" smtClean="0">
              <a:latin typeface="Tahoma" pitchFamily="34" charset="0"/>
              <a:cs typeface="Tahoma" pitchFamily="34" charset="0"/>
            </a:endParaRPr>
          </a:p>
          <a:p>
            <a:pPr lvl="1">
              <a:lnSpc>
                <a:spcPct val="90000"/>
              </a:lnSpc>
              <a:spcBef>
                <a:spcPct val="50000"/>
              </a:spcBef>
              <a:buFontTx/>
              <a:buChar char="•"/>
              <a:defRPr/>
            </a:pPr>
            <a:endParaRPr lang="pl-PL" sz="2400" dirty="0" smtClean="0">
              <a:latin typeface="Tahoma" pitchFamily="34" charset="0"/>
              <a:cs typeface="Tahoma" pitchFamily="34" charset="0"/>
            </a:endParaRPr>
          </a:p>
          <a:p>
            <a:pPr eaLnBrk="1" hangingPunct="1">
              <a:defRPr/>
            </a:pPr>
            <a:endParaRPr lang="pl-PL" dirty="0" smtClean="0"/>
          </a:p>
        </p:txBody>
      </p:sp>
      <p:pic>
        <p:nvPicPr>
          <p:cNvPr id="6147" name="Picture 4" descr="../../Moje%20dokumenty/Rafał%20Rolka/Firmówki%20i%20info%20nowe/Logo%20TNOIK%20nowe.JPG"/>
          <p:cNvPicPr>
            <a:picLocks noChangeAspect="1" noChangeArrowheads="1"/>
          </p:cNvPicPr>
          <p:nvPr/>
        </p:nvPicPr>
        <p:blipFill>
          <a:blip r:embed="rId2" r:link="rId3" cstate="print"/>
          <a:srcRect/>
          <a:stretch>
            <a:fillRect/>
          </a:stretch>
        </p:blipFill>
        <p:spPr bwMode="auto">
          <a:xfrm>
            <a:off x="0" y="0"/>
            <a:ext cx="1600200" cy="769938"/>
          </a:xfrm>
          <a:prstGeom prst="rect">
            <a:avLst/>
          </a:prstGeom>
          <a:noFill/>
          <a:ln w="9525">
            <a:noFill/>
            <a:miter lim="800000"/>
            <a:headEnd/>
            <a:tailEnd/>
          </a:ln>
        </p:spPr>
      </p:pic>
      <p:sp>
        <p:nvSpPr>
          <p:cNvPr id="6148" name="Symbol zastępczy numeru slajdu 3"/>
          <p:cNvSpPr>
            <a:spLocks noGrp="1"/>
          </p:cNvSpPr>
          <p:nvPr>
            <p:ph type="sldNum" sz="quarter" idx="12"/>
          </p:nvPr>
        </p:nvSpPr>
        <p:spPr>
          <a:noFill/>
        </p:spPr>
        <p:txBody>
          <a:bodyPr/>
          <a:lstStyle/>
          <a:p>
            <a:fld id="{FB15B96C-96DC-4D40-8082-19BED2E4E774}" type="slidenum">
              <a:rPr lang="pl-PL" smtClean="0"/>
              <a:pPr/>
              <a:t>7</a:t>
            </a:fld>
            <a:endParaRPr lang="pl-PL"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83568" y="836712"/>
            <a:ext cx="7772400" cy="720080"/>
          </a:xfrm>
        </p:spPr>
        <p:txBody>
          <a:bodyPr/>
          <a:lstStyle/>
          <a:p>
            <a:r>
              <a:rPr lang="pl-PL" sz="2400" b="1" dirty="0" smtClean="0">
                <a:solidFill>
                  <a:srgbClr val="00B050"/>
                </a:solidFill>
                <a:latin typeface="Tahoma" pitchFamily="34" charset="0"/>
                <a:cs typeface="Tahoma" pitchFamily="34" charset="0"/>
              </a:rPr>
              <a:t/>
            </a:r>
            <a:br>
              <a:rPr lang="pl-PL" sz="2400" b="1" dirty="0" smtClean="0">
                <a:solidFill>
                  <a:srgbClr val="00B050"/>
                </a:solidFill>
                <a:latin typeface="Tahoma" pitchFamily="34" charset="0"/>
                <a:cs typeface="Tahoma" pitchFamily="34" charset="0"/>
              </a:rPr>
            </a:br>
            <a:r>
              <a:rPr lang="en-GB" sz="2400" b="1" dirty="0" smtClean="0">
                <a:solidFill>
                  <a:srgbClr val="00B050"/>
                </a:solidFill>
                <a:latin typeface="Tahoma" pitchFamily="34" charset="0"/>
                <a:cs typeface="Tahoma" pitchFamily="34" charset="0"/>
              </a:rPr>
              <a:t>Co-operation with the local self-government</a:t>
            </a:r>
            <a:r>
              <a:rPr lang="pl-PL" dirty="0" smtClean="0"/>
              <a:t/>
            </a:r>
            <a:br>
              <a:rPr lang="pl-PL" dirty="0" smtClean="0"/>
            </a:br>
            <a:endParaRPr lang="pl-PL" dirty="0"/>
          </a:p>
        </p:txBody>
      </p:sp>
      <p:sp>
        <p:nvSpPr>
          <p:cNvPr id="3" name="Symbol zastępczy numeru slajdu 2"/>
          <p:cNvSpPr>
            <a:spLocks noGrp="1"/>
          </p:cNvSpPr>
          <p:nvPr>
            <p:ph type="sldNum" sz="quarter" idx="12"/>
          </p:nvPr>
        </p:nvSpPr>
        <p:spPr/>
        <p:txBody>
          <a:bodyPr/>
          <a:lstStyle/>
          <a:p>
            <a:pPr>
              <a:defRPr/>
            </a:pPr>
            <a:fld id="{67BD3D0F-867A-4189-9008-0F1D2470A6EB}" type="slidenum">
              <a:rPr lang="pl-PL" smtClean="0"/>
              <a:pPr>
                <a:defRPr/>
              </a:pPr>
              <a:t>8</a:t>
            </a:fld>
            <a:endParaRPr lang="pl-PL"/>
          </a:p>
        </p:txBody>
      </p:sp>
      <p:pic>
        <p:nvPicPr>
          <p:cNvPr id="4" name="Picture 4" descr="../../Moje%20dokumenty/Rafał%20Rolka/Firmówki%20i%20info%20nowe/Logo%20TNOIK%20nowe.JPG"/>
          <p:cNvPicPr>
            <a:picLocks noChangeAspect="1" noChangeArrowheads="1"/>
          </p:cNvPicPr>
          <p:nvPr/>
        </p:nvPicPr>
        <p:blipFill>
          <a:blip r:embed="rId2" r:link="rId3" cstate="print"/>
          <a:srcRect/>
          <a:stretch>
            <a:fillRect/>
          </a:stretch>
        </p:blipFill>
        <p:spPr bwMode="auto">
          <a:xfrm>
            <a:off x="0" y="0"/>
            <a:ext cx="1600200" cy="769938"/>
          </a:xfrm>
          <a:prstGeom prst="rect">
            <a:avLst/>
          </a:prstGeom>
          <a:noFill/>
          <a:ln w="9525">
            <a:noFill/>
            <a:miter lim="800000"/>
            <a:headEnd/>
            <a:tailEnd/>
          </a:ln>
        </p:spPr>
      </p:pic>
      <p:sp>
        <p:nvSpPr>
          <p:cNvPr id="45057" name="Rectangle 1"/>
          <p:cNvSpPr>
            <a:spLocks noChangeArrowheads="1"/>
          </p:cNvSpPr>
          <p:nvPr/>
        </p:nvSpPr>
        <p:spPr bwMode="auto">
          <a:xfrm>
            <a:off x="251520" y="1639875"/>
            <a:ext cx="8567936"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Char char="-"/>
              <a:tabLst>
                <a:tab pos="495300" algn="l"/>
              </a:tabLst>
            </a:pP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Project </a:t>
            </a:r>
            <a:r>
              <a:rPr kumimoji="0" lang="en-GB" b="1"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Grandparents and Grandchildren – intergenerational computer workshops for elder people</a:t>
            </a:r>
            <a:endParaRPr lang="pl-PL" dirty="0" smtClean="0">
              <a:latin typeface="Tahoma" pitchFamily="34" charset="0"/>
              <a:cs typeface="Tahoma" pitchFamily="34" charset="0"/>
            </a:endParaRPr>
          </a:p>
          <a:p>
            <a:pPr marL="457200" marR="0" lvl="1" indent="0" algn="l" defTabSz="914400" rtl="0" eaLnBrk="1" fontAlgn="base" latinLnBrk="0" hangingPunct="1">
              <a:lnSpc>
                <a:spcPct val="100000"/>
              </a:lnSpc>
              <a:spcBef>
                <a:spcPct val="0"/>
              </a:spcBef>
              <a:spcAft>
                <a:spcPct val="0"/>
              </a:spcAft>
              <a:buClrTx/>
              <a:buSzTx/>
              <a:buFontTx/>
              <a:buChar char="-"/>
              <a:tabLst>
                <a:tab pos="495300" algn="l"/>
              </a:tabLst>
            </a:pP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Project </a:t>
            </a:r>
            <a:r>
              <a:rPr kumimoji="0" lang="en-GB" b="1"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Gdansk School of citizen dialogue</a:t>
            </a:r>
            <a:endParaRPr lang="pl-PL" dirty="0" smtClean="0">
              <a:latin typeface="Tahoma" pitchFamily="34" charset="0"/>
              <a:cs typeface="Tahoma" pitchFamily="34" charset="0"/>
            </a:endParaRPr>
          </a:p>
          <a:p>
            <a:pPr marL="457200" marR="0" lvl="1" indent="0" algn="l" defTabSz="914400" rtl="0" eaLnBrk="1" fontAlgn="base" latinLnBrk="0" hangingPunct="1">
              <a:lnSpc>
                <a:spcPct val="100000"/>
              </a:lnSpc>
              <a:spcBef>
                <a:spcPct val="0"/>
              </a:spcBef>
              <a:spcAft>
                <a:spcPct val="0"/>
              </a:spcAft>
              <a:buClrTx/>
              <a:buSzTx/>
              <a:buFontTx/>
              <a:buChar char="-"/>
              <a:tabLst>
                <a:tab pos="495300" algn="l"/>
              </a:tabLst>
            </a:pPr>
            <a:r>
              <a:rPr kumimoji="0" lang="en-GB" b="1"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Young Manager’s School</a:t>
            </a:r>
            <a:r>
              <a:rPr kumimoji="0" lang="en-GB" b="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pl-PL"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the</a:t>
            </a:r>
            <a:r>
              <a:rPr kumimoji="0" lang="pl-PL"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programme that was realised since</a:t>
            </a:r>
            <a:r>
              <a:rPr kumimoji="0" lang="en-GB"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1991 to 2009 and which has been completed by 850 participants in 30 courses</a:t>
            </a:r>
            <a:endParaRPr lang="pl-PL" dirty="0" smtClean="0">
              <a:latin typeface="Tahoma" pitchFamily="34" charset="0"/>
              <a:cs typeface="Tahoma" pitchFamily="34" charset="0"/>
            </a:endParaRPr>
          </a:p>
          <a:p>
            <a:pPr marL="457200" marR="0" lvl="1" indent="0" algn="l" defTabSz="914400" rtl="0" eaLnBrk="1" fontAlgn="base" latinLnBrk="0" hangingPunct="1">
              <a:lnSpc>
                <a:spcPct val="100000"/>
              </a:lnSpc>
              <a:spcBef>
                <a:spcPct val="0"/>
              </a:spcBef>
              <a:spcAft>
                <a:spcPct val="0"/>
              </a:spcAft>
              <a:buClrTx/>
              <a:buSzTx/>
              <a:buFontTx/>
              <a:buChar char="-"/>
              <a:tabLst>
                <a:tab pos="495300" algn="l"/>
              </a:tabLst>
            </a:pPr>
            <a:r>
              <a:rPr kumimoji="0" lang="en-GB" b="1"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Public consultations</a:t>
            </a:r>
            <a:r>
              <a:rPr kumimoji="0" lang="en-GB" b="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a:t>
            </a: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within the projects socially important: e.g. (1) building of the waste combustion plant in </a:t>
            </a:r>
            <a:r>
              <a:rPr kumimoji="0" lang="en-GB"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Pomorskie</a:t>
            </a:r>
            <a:r>
              <a:rPr kumimoji="0" lang="en-GB"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 Region, (2) building of new northern ring road of Tri-City metropolis. </a:t>
            </a:r>
            <a:endParaRPr kumimoji="0" lang="pl-PL"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95300" algn="l"/>
              </a:tabLst>
            </a:pPr>
            <a:endParaRPr kumimoji="0" lang="pl-PL"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908720"/>
            <a:ext cx="9144000" cy="627856"/>
          </a:xfrm>
        </p:spPr>
        <p:txBody>
          <a:bodyPr/>
          <a:lstStyle/>
          <a:p>
            <a:r>
              <a:rPr lang="pl-PL" sz="2400" b="1" dirty="0" smtClean="0">
                <a:solidFill>
                  <a:srgbClr val="00B050"/>
                </a:solidFill>
                <a:latin typeface="Tahoma" pitchFamily="34" charset="0"/>
                <a:cs typeface="Tahoma" pitchFamily="34" charset="0"/>
              </a:rPr>
              <a:t>SMM - </a:t>
            </a:r>
            <a:r>
              <a:rPr lang="en-US" sz="2400" b="1" dirty="0" smtClean="0">
                <a:solidFill>
                  <a:srgbClr val="00B050"/>
                </a:solidFill>
                <a:latin typeface="Tahoma" pitchFamily="34" charset="0"/>
                <a:cs typeface="Tahoma" pitchFamily="34" charset="0"/>
              </a:rPr>
              <a:t>Economical Training Program for Young People</a:t>
            </a:r>
            <a:r>
              <a:rPr lang="pl-PL" sz="2400" b="1" dirty="0" smtClean="0">
                <a:solidFill>
                  <a:srgbClr val="00B050"/>
                </a:solidFill>
                <a:latin typeface="Tahoma" pitchFamily="34" charset="0"/>
                <a:cs typeface="Tahoma" pitchFamily="34" charset="0"/>
              </a:rPr>
              <a:t> </a:t>
            </a:r>
            <a:br>
              <a:rPr lang="pl-PL" sz="2400" b="1" dirty="0" smtClean="0">
                <a:solidFill>
                  <a:srgbClr val="00B050"/>
                </a:solidFill>
                <a:latin typeface="Tahoma" pitchFamily="34" charset="0"/>
                <a:cs typeface="Tahoma" pitchFamily="34" charset="0"/>
              </a:rPr>
            </a:br>
            <a:endParaRPr lang="en-US" sz="2400" dirty="0">
              <a:solidFill>
                <a:srgbClr val="00B050"/>
              </a:solidFill>
            </a:endParaRPr>
          </a:p>
        </p:txBody>
      </p:sp>
      <p:sp>
        <p:nvSpPr>
          <p:cNvPr id="4" name="Symbol zastępczy numeru slajdu 3"/>
          <p:cNvSpPr>
            <a:spLocks noGrp="1"/>
          </p:cNvSpPr>
          <p:nvPr>
            <p:ph type="sldNum" sz="quarter" idx="12"/>
          </p:nvPr>
        </p:nvSpPr>
        <p:spPr/>
        <p:txBody>
          <a:bodyPr/>
          <a:lstStyle/>
          <a:p>
            <a:pPr>
              <a:defRPr/>
            </a:pPr>
            <a:fld id="{88524795-D306-488A-806D-F28C62B290E9}" type="slidenum">
              <a:rPr lang="pl-PL" smtClean="0"/>
              <a:pPr>
                <a:defRPr/>
              </a:pPr>
              <a:t>9</a:t>
            </a:fld>
            <a:endParaRPr lang="pl-PL"/>
          </a:p>
        </p:txBody>
      </p:sp>
      <p:pic>
        <p:nvPicPr>
          <p:cNvPr id="5" name="Picture 4" descr="../../Moje%20dokumenty/Rafał%20Rolka/Firmówki%20i%20info%20nowe/Logo%20TNOIK%20nowe.JPG"/>
          <p:cNvPicPr>
            <a:picLocks noChangeAspect="1" noChangeArrowheads="1"/>
          </p:cNvPicPr>
          <p:nvPr/>
        </p:nvPicPr>
        <p:blipFill>
          <a:blip r:embed="rId3" r:link="rId4" cstate="print"/>
          <a:srcRect/>
          <a:stretch>
            <a:fillRect/>
          </a:stretch>
        </p:blipFill>
        <p:spPr bwMode="auto">
          <a:xfrm>
            <a:off x="0" y="0"/>
            <a:ext cx="1600200" cy="769938"/>
          </a:xfrm>
          <a:prstGeom prst="rect">
            <a:avLst/>
          </a:prstGeom>
          <a:noFill/>
          <a:ln w="9525">
            <a:noFill/>
            <a:miter lim="800000"/>
            <a:headEnd/>
            <a:tailEnd/>
          </a:ln>
        </p:spPr>
      </p:pic>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graphicFrame>
        <p:nvGraphicFramePr>
          <p:cNvPr id="23553" name="Object 1"/>
          <p:cNvGraphicFramePr>
            <a:graphicFrameLocks noChangeAspect="1"/>
          </p:cNvGraphicFramePr>
          <p:nvPr/>
        </p:nvGraphicFramePr>
        <p:xfrm>
          <a:off x="2483768" y="1484784"/>
          <a:ext cx="3638550" cy="1857375"/>
        </p:xfrm>
        <a:graphic>
          <a:graphicData uri="http://schemas.openxmlformats.org/presentationml/2006/ole">
            <p:oleObj spid="_x0000_s23553" name="Obraz - mapa bitowa" r:id="rId5" imgW="4761905" imgH="2553056" progId="PBrush">
              <p:embed/>
            </p:oleObj>
          </a:graphicData>
        </a:graphic>
      </p:graphicFrame>
      <p:pic>
        <p:nvPicPr>
          <p:cNvPr id="23555" name="Picture 3"/>
          <p:cNvPicPr>
            <a:picLocks noChangeAspect="1" noChangeArrowheads="1"/>
          </p:cNvPicPr>
          <p:nvPr/>
        </p:nvPicPr>
        <p:blipFill>
          <a:blip r:embed="rId6" cstate="print"/>
          <a:srcRect/>
          <a:stretch>
            <a:fillRect/>
          </a:stretch>
        </p:blipFill>
        <p:spPr bwMode="auto">
          <a:xfrm>
            <a:off x="179512" y="3555014"/>
            <a:ext cx="2808312" cy="2106234"/>
          </a:xfrm>
          <a:prstGeom prst="rect">
            <a:avLst/>
          </a:prstGeom>
          <a:noFill/>
          <a:ln w="9525">
            <a:noFill/>
            <a:miter lim="800000"/>
            <a:headEnd/>
            <a:tailEnd/>
          </a:ln>
          <a:effectLst/>
        </p:spPr>
      </p:pic>
      <p:pic>
        <p:nvPicPr>
          <p:cNvPr id="23556" name="Picture 4"/>
          <p:cNvPicPr>
            <a:picLocks noChangeAspect="1" noChangeArrowheads="1"/>
          </p:cNvPicPr>
          <p:nvPr/>
        </p:nvPicPr>
        <p:blipFill>
          <a:blip r:embed="rId7" cstate="print"/>
          <a:srcRect/>
          <a:stretch>
            <a:fillRect/>
          </a:stretch>
        </p:blipFill>
        <p:spPr bwMode="auto">
          <a:xfrm>
            <a:off x="3059832" y="3573016"/>
            <a:ext cx="3132347" cy="2088231"/>
          </a:xfrm>
          <a:prstGeom prst="rect">
            <a:avLst/>
          </a:prstGeom>
          <a:noFill/>
          <a:ln w="9525">
            <a:noFill/>
            <a:miter lim="800000"/>
            <a:headEnd/>
            <a:tailEnd/>
          </a:ln>
          <a:effectLst/>
        </p:spPr>
      </p:pic>
      <p:sp>
        <p:nvSpPr>
          <p:cNvPr id="10" name="pole tekstowe 9"/>
          <p:cNvSpPr txBox="1"/>
          <p:nvPr/>
        </p:nvSpPr>
        <p:spPr>
          <a:xfrm>
            <a:off x="539552" y="5877272"/>
            <a:ext cx="7704856" cy="400110"/>
          </a:xfrm>
          <a:prstGeom prst="rect">
            <a:avLst/>
          </a:prstGeom>
          <a:noFill/>
        </p:spPr>
        <p:txBody>
          <a:bodyPr wrap="square" rtlCol="0">
            <a:spAutoFit/>
          </a:bodyPr>
          <a:lstStyle/>
          <a:p>
            <a:r>
              <a:rPr lang="en-US" sz="2000" dirty="0" smtClean="0">
                <a:latin typeface="Tahoma" pitchFamily="34" charset="0"/>
                <a:cs typeface="Tahoma" pitchFamily="34" charset="0"/>
              </a:rPr>
              <a:t>We had about 900 students in 30 editions</a:t>
            </a:r>
            <a:r>
              <a:rPr lang="pl-PL" sz="2000" dirty="0" smtClean="0">
                <a:latin typeface="Tahoma" pitchFamily="34" charset="0"/>
                <a:cs typeface="Tahoma" pitchFamily="34" charset="0"/>
              </a:rPr>
              <a:t>,</a:t>
            </a:r>
            <a:r>
              <a:rPr lang="en-US" sz="2000" dirty="0" smtClean="0">
                <a:latin typeface="Tahoma" pitchFamily="34" charset="0"/>
                <a:cs typeface="Tahoma" pitchFamily="34" charset="0"/>
              </a:rPr>
              <a:t> during 18 years of SMM</a:t>
            </a:r>
            <a:endParaRPr lang="en-US" sz="2000" dirty="0">
              <a:latin typeface="Tahoma" pitchFamily="34" charset="0"/>
              <a:cs typeface="Tahoma" pitchFamily="34" charset="0"/>
            </a:endParaRPr>
          </a:p>
        </p:txBody>
      </p:sp>
      <p:pic>
        <p:nvPicPr>
          <p:cNvPr id="23557" name="Picture 5"/>
          <p:cNvPicPr>
            <a:picLocks noChangeAspect="1" noChangeArrowheads="1"/>
          </p:cNvPicPr>
          <p:nvPr/>
        </p:nvPicPr>
        <p:blipFill>
          <a:blip r:embed="rId8" cstate="print"/>
          <a:srcRect/>
          <a:stretch>
            <a:fillRect/>
          </a:stretch>
        </p:blipFill>
        <p:spPr bwMode="auto">
          <a:xfrm>
            <a:off x="6228183" y="3573016"/>
            <a:ext cx="2784309" cy="2088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ymbol zastępczy numeru slajdu 3"/>
          <p:cNvSpPr>
            <a:spLocks noGrp="1"/>
          </p:cNvSpPr>
          <p:nvPr>
            <p:ph type="sldNum" sz="quarter" idx="12"/>
          </p:nvPr>
        </p:nvSpPr>
        <p:spPr>
          <a:noFill/>
        </p:spPr>
        <p:txBody>
          <a:bodyPr/>
          <a:lstStyle/>
          <a:p>
            <a:fld id="{2728E797-464B-4CD0-A07A-C0166087976F}" type="slidenum">
              <a:rPr lang="pl-PL" smtClean="0"/>
              <a:pPr/>
              <a:t>10</a:t>
            </a:fld>
            <a:endParaRPr lang="pl-PL" smtClean="0"/>
          </a:p>
        </p:txBody>
      </p:sp>
      <p:pic>
        <p:nvPicPr>
          <p:cNvPr id="7171"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ytuł 1"/>
          <p:cNvSpPr>
            <a:spLocks noGrp="1"/>
          </p:cNvSpPr>
          <p:nvPr>
            <p:ph type="title"/>
          </p:nvPr>
        </p:nvSpPr>
        <p:spPr>
          <a:xfrm>
            <a:off x="539750" y="836613"/>
            <a:ext cx="7772400" cy="647700"/>
          </a:xfrm>
        </p:spPr>
        <p:txBody>
          <a:bodyPr/>
          <a:lstStyle/>
          <a:p>
            <a:pPr>
              <a:defRPr/>
            </a:pPr>
            <a:r>
              <a:rPr lang="pl-PL" sz="2400" b="1" dirty="0" smtClean="0">
                <a:solidFill>
                  <a:srgbClr val="00B050"/>
                </a:solidFill>
                <a:latin typeface="Tahoma" pitchFamily="34" charset="0"/>
                <a:cs typeface="Tahoma" pitchFamily="34" charset="0"/>
              </a:rPr>
              <a:t/>
            </a:r>
            <a:br>
              <a:rPr lang="pl-PL" sz="2400" b="1" dirty="0" smtClean="0">
                <a:solidFill>
                  <a:srgbClr val="00B050"/>
                </a:solidFill>
                <a:latin typeface="Tahoma" pitchFamily="34" charset="0"/>
                <a:cs typeface="Tahoma" pitchFamily="34" charset="0"/>
              </a:rPr>
            </a:br>
            <a:r>
              <a:rPr lang="en-US" sz="2400" b="1" dirty="0" smtClean="0">
                <a:solidFill>
                  <a:srgbClr val="00B050"/>
                </a:solidFill>
                <a:latin typeface="Tahoma" pitchFamily="34" charset="0"/>
                <a:cs typeface="Tahoma" pitchFamily="34" charset="0"/>
              </a:rPr>
              <a:t>The </a:t>
            </a:r>
            <a:r>
              <a:rPr lang="en-US" sz="2400" b="1" dirty="0" smtClean="0">
                <a:solidFill>
                  <a:srgbClr val="00B050"/>
                </a:solidFill>
                <a:latin typeface="Tahoma" pitchFamily="34" charset="0"/>
                <a:cs typeface="Tahoma" pitchFamily="34" charset="0"/>
              </a:rPr>
              <a:t>most important EU projects realized between 1998-2014</a:t>
            </a:r>
            <a:r>
              <a:rPr lang="pl-PL" sz="2400" dirty="0" smtClean="0"/>
              <a:t/>
            </a:r>
            <a:br>
              <a:rPr lang="pl-PL" sz="2400" dirty="0" smtClean="0"/>
            </a:br>
            <a:endParaRPr lang="en-US" sz="2400" b="1" dirty="0">
              <a:solidFill>
                <a:schemeClr val="accent1">
                  <a:lumMod val="75000"/>
                </a:schemeClr>
              </a:solidFill>
              <a:latin typeface="Tahoma" pitchFamily="34" charset="0"/>
              <a:cs typeface="Tahoma" pitchFamily="34" charset="0"/>
            </a:endParaRPr>
          </a:p>
        </p:txBody>
      </p:sp>
      <p:sp>
        <p:nvSpPr>
          <p:cNvPr id="7173" name="Prostokąt 6"/>
          <p:cNvSpPr>
            <a:spLocks noChangeArrowheads="1"/>
          </p:cNvSpPr>
          <p:nvPr/>
        </p:nvSpPr>
        <p:spPr bwMode="auto">
          <a:xfrm>
            <a:off x="539552" y="1772816"/>
            <a:ext cx="8208714" cy="4493538"/>
          </a:xfrm>
          <a:prstGeom prst="rect">
            <a:avLst/>
          </a:prstGeom>
          <a:noFill/>
          <a:ln w="9525">
            <a:noFill/>
            <a:miter lim="800000"/>
            <a:headEnd/>
            <a:tailEnd/>
          </a:ln>
        </p:spPr>
        <p:txBody>
          <a:bodyPr wrap="square">
            <a:spAutoFit/>
          </a:bodyPr>
          <a:lstStyle/>
          <a:p>
            <a:pPr>
              <a:buFont typeface="Arial" charset="0"/>
              <a:buChar char="•"/>
            </a:pPr>
            <a:r>
              <a:rPr lang="pl-PL" sz="2200" dirty="0">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a:t>
            </a:r>
            <a:r>
              <a:rPr lang="en-GB" sz="2200" b="1" dirty="0">
                <a:solidFill>
                  <a:schemeClr val="accent2">
                    <a:lumMod val="75000"/>
                  </a:schemeClr>
                </a:solidFill>
                <a:latin typeface="Tahoma" pitchFamily="34" charset="0"/>
                <a:cs typeface="Tahoma" pitchFamily="34" charset="0"/>
              </a:rPr>
              <a:t>Regional school of social dialogue</a:t>
            </a:r>
            <a:endParaRPr lang="pl-PL" sz="2200" dirty="0">
              <a:solidFill>
                <a:schemeClr val="accent2">
                  <a:lumMod val="75000"/>
                </a:schemeClr>
              </a:solidFill>
              <a:latin typeface="Tahoma" pitchFamily="34" charset="0"/>
              <a:cs typeface="Tahoma" pitchFamily="34" charset="0"/>
            </a:endParaRP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Community Initiative EQUAL </a:t>
            </a:r>
            <a:r>
              <a:rPr lang="en-GB" sz="2200" b="1" dirty="0">
                <a:solidFill>
                  <a:schemeClr val="accent2">
                    <a:lumMod val="75000"/>
                  </a:schemeClr>
                </a:solidFill>
                <a:latin typeface="Tahoma" pitchFamily="34" charset="0"/>
                <a:cs typeface="Tahoma" pitchFamily="34" charset="0"/>
              </a:rPr>
              <a:t>Model system of knowledge management in a company</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a:t>
            </a:r>
            <a:r>
              <a:rPr lang="en-GB" sz="2200" b="1" dirty="0">
                <a:solidFill>
                  <a:schemeClr val="accent2">
                    <a:lumMod val="75000"/>
                  </a:schemeClr>
                </a:solidFill>
                <a:latin typeface="Tahoma" pitchFamily="34" charset="0"/>
                <a:cs typeface="Tahoma" pitchFamily="34" charset="0"/>
              </a:rPr>
              <a:t>CRE’ACTOR</a:t>
            </a:r>
            <a:endParaRPr lang="pl-PL" sz="2200" b="1" dirty="0">
              <a:solidFill>
                <a:schemeClr val="accent2">
                  <a:lumMod val="75000"/>
                </a:schemeClr>
              </a:solidFill>
              <a:latin typeface="Tahoma" pitchFamily="34" charset="0"/>
              <a:cs typeface="Tahoma" pitchFamily="34" charset="0"/>
            </a:endParaRP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eLearning </a:t>
            </a:r>
            <a:r>
              <a:rPr lang="en-GB" sz="2200" b="1" dirty="0">
                <a:solidFill>
                  <a:schemeClr val="accent2">
                    <a:lumMod val="75000"/>
                  </a:schemeClr>
                </a:solidFill>
                <a:latin typeface="Tahoma" pitchFamily="34" charset="0"/>
                <a:cs typeface="Tahoma" pitchFamily="34" charset="0"/>
              </a:rPr>
              <a:t>Grandparents &amp; Grandchildren (G&amp;G)</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TOI </a:t>
            </a:r>
            <a:r>
              <a:rPr lang="en-GB" sz="2200" b="1" dirty="0" err="1">
                <a:solidFill>
                  <a:schemeClr val="accent2">
                    <a:lumMod val="75000"/>
                  </a:schemeClr>
                </a:solidFill>
                <a:latin typeface="Tahoma" pitchFamily="34" charset="0"/>
                <a:cs typeface="Tahoma" pitchFamily="34" charset="0"/>
              </a:rPr>
              <a:t>Europass</a:t>
            </a:r>
            <a:r>
              <a:rPr lang="en-GB" sz="2200" b="1" dirty="0">
                <a:solidFill>
                  <a:schemeClr val="accent2">
                    <a:lumMod val="75000"/>
                  </a:schemeClr>
                </a:solidFill>
                <a:latin typeface="Tahoma" pitchFamily="34" charset="0"/>
                <a:cs typeface="Tahoma" pitchFamily="34" charset="0"/>
              </a:rPr>
              <a:t>+</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TOI </a:t>
            </a:r>
            <a:r>
              <a:rPr lang="en-GB" sz="2200" b="1" dirty="0">
                <a:solidFill>
                  <a:schemeClr val="accent2">
                    <a:lumMod val="75000"/>
                  </a:schemeClr>
                </a:solidFill>
                <a:latin typeface="Tahoma" pitchFamily="34" charset="0"/>
                <a:cs typeface="Tahoma" pitchFamily="34" charset="0"/>
              </a:rPr>
              <a:t>Europass+2</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TOI </a:t>
            </a:r>
            <a:r>
              <a:rPr lang="en-GB" sz="2200" b="1" dirty="0">
                <a:solidFill>
                  <a:schemeClr val="accent2">
                    <a:lumMod val="75000"/>
                  </a:schemeClr>
                </a:solidFill>
                <a:latin typeface="Tahoma" pitchFamily="34" charset="0"/>
                <a:cs typeface="Tahoma" pitchFamily="34" charset="0"/>
              </a:rPr>
              <a:t>MAPCOM</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TOI </a:t>
            </a:r>
            <a:r>
              <a:rPr lang="en-GB" sz="2200" b="1" dirty="0">
                <a:solidFill>
                  <a:schemeClr val="accent2">
                    <a:lumMod val="75000"/>
                  </a:schemeClr>
                </a:solidFill>
                <a:latin typeface="Tahoma" pitchFamily="34" charset="0"/>
                <a:cs typeface="Tahoma" pitchFamily="34" charset="0"/>
              </a:rPr>
              <a:t>MAPCOM2</a:t>
            </a:r>
          </a:p>
          <a:p>
            <a:pPr>
              <a:buFont typeface="Arial" charset="0"/>
              <a:buChar char="•"/>
            </a:pPr>
            <a:r>
              <a:rPr lang="pl-PL" sz="2200" dirty="0">
                <a:solidFill>
                  <a:schemeClr val="accent2">
                    <a:lumMod val="75000"/>
                  </a:schemeClr>
                </a:solidFill>
                <a:latin typeface="Tahoma" pitchFamily="34" charset="0"/>
                <a:cs typeface="Tahoma" pitchFamily="34" charset="0"/>
              </a:rPr>
              <a:t> </a:t>
            </a:r>
            <a:r>
              <a:rPr lang="en-GB" sz="2200" dirty="0">
                <a:solidFill>
                  <a:schemeClr val="accent2">
                    <a:lumMod val="75000"/>
                  </a:schemeClr>
                </a:solidFill>
                <a:latin typeface="Tahoma" pitchFamily="34" charset="0"/>
                <a:cs typeface="Tahoma" pitchFamily="34" charset="0"/>
              </a:rPr>
              <a:t>Leonardo </a:t>
            </a:r>
            <a:r>
              <a:rPr lang="en-GB" sz="2200" dirty="0" err="1">
                <a:solidFill>
                  <a:schemeClr val="accent2">
                    <a:lumMod val="75000"/>
                  </a:schemeClr>
                </a:solidFill>
                <a:latin typeface="Tahoma" pitchFamily="34" charset="0"/>
                <a:cs typeface="Tahoma" pitchFamily="34" charset="0"/>
              </a:rPr>
              <a:t>da</a:t>
            </a:r>
            <a:r>
              <a:rPr lang="en-GB" sz="2200" dirty="0">
                <a:solidFill>
                  <a:schemeClr val="accent2">
                    <a:lumMod val="75000"/>
                  </a:schemeClr>
                </a:solidFill>
                <a:latin typeface="Tahoma" pitchFamily="34" charset="0"/>
                <a:cs typeface="Tahoma" pitchFamily="34" charset="0"/>
              </a:rPr>
              <a:t> Vinci TOI </a:t>
            </a:r>
            <a:r>
              <a:rPr lang="en-GB" sz="2200" b="1" dirty="0" err="1" smtClean="0">
                <a:solidFill>
                  <a:schemeClr val="accent2">
                    <a:lumMod val="75000"/>
                  </a:schemeClr>
                </a:solidFill>
                <a:latin typeface="Tahoma" pitchFamily="34" charset="0"/>
                <a:cs typeface="Tahoma" pitchFamily="34" charset="0"/>
              </a:rPr>
              <a:t>SkillsUp</a:t>
            </a:r>
            <a:endParaRPr lang="pl-PL" sz="2200" b="1" dirty="0" smtClean="0">
              <a:solidFill>
                <a:schemeClr val="accent2">
                  <a:lumMod val="75000"/>
                </a:schemeClr>
              </a:solidFill>
              <a:latin typeface="Tahoma" pitchFamily="34" charset="0"/>
              <a:cs typeface="Tahoma" pitchFamily="34" charset="0"/>
            </a:endParaRPr>
          </a:p>
          <a:p>
            <a:pPr>
              <a:buFont typeface="Arial" charset="0"/>
              <a:buChar char="•"/>
            </a:pPr>
            <a:r>
              <a:rPr lang="pl-PL" sz="2200" dirty="0" smtClean="0">
                <a:solidFill>
                  <a:schemeClr val="accent2">
                    <a:lumMod val="75000"/>
                  </a:schemeClr>
                </a:solidFill>
                <a:latin typeface="Tahoma" pitchFamily="34" charset="0"/>
                <a:cs typeface="Tahoma" pitchFamily="34" charset="0"/>
              </a:rPr>
              <a:t> Leonardo da Vinci </a:t>
            </a:r>
            <a:r>
              <a:rPr lang="pl-PL" sz="2200" dirty="0" err="1" smtClean="0">
                <a:solidFill>
                  <a:schemeClr val="accent2">
                    <a:lumMod val="75000"/>
                  </a:schemeClr>
                </a:solidFill>
                <a:latin typeface="Tahoma" pitchFamily="34" charset="0"/>
                <a:cs typeface="Tahoma" pitchFamily="34" charset="0"/>
              </a:rPr>
              <a:t>Multilateral</a:t>
            </a:r>
            <a:r>
              <a:rPr lang="pl-PL" sz="2200" dirty="0" smtClean="0">
                <a:solidFill>
                  <a:schemeClr val="accent2">
                    <a:lumMod val="75000"/>
                  </a:schemeClr>
                </a:solidFill>
                <a:latin typeface="Tahoma" pitchFamily="34" charset="0"/>
                <a:cs typeface="Tahoma" pitchFamily="34" charset="0"/>
              </a:rPr>
              <a:t> Networks</a:t>
            </a:r>
            <a:r>
              <a:rPr lang="pl-PL" sz="2200" b="1" dirty="0" smtClean="0">
                <a:solidFill>
                  <a:schemeClr val="accent2">
                    <a:lumMod val="75000"/>
                  </a:schemeClr>
                </a:solidFill>
                <a:latin typeface="Tahoma" pitchFamily="34" charset="0"/>
                <a:cs typeface="Tahoma" pitchFamily="34" charset="0"/>
              </a:rPr>
              <a:t> </a:t>
            </a:r>
            <a:r>
              <a:rPr lang="pl-PL" sz="2200" b="1" dirty="0" err="1" smtClean="0">
                <a:solidFill>
                  <a:schemeClr val="accent2">
                    <a:lumMod val="75000"/>
                  </a:schemeClr>
                </a:solidFill>
                <a:latin typeface="Tahoma" pitchFamily="34" charset="0"/>
                <a:cs typeface="Tahoma" pitchFamily="34" charset="0"/>
              </a:rPr>
              <a:t>Go&amp;Learn</a:t>
            </a:r>
            <a:endParaRPr lang="pl-PL" sz="2200" b="1" dirty="0" smtClean="0">
              <a:solidFill>
                <a:schemeClr val="accent2">
                  <a:lumMod val="75000"/>
                </a:schemeClr>
              </a:solidFill>
              <a:latin typeface="Tahoma" pitchFamily="34" charset="0"/>
              <a:cs typeface="Tahoma" pitchFamily="34" charset="0"/>
            </a:endParaRPr>
          </a:p>
          <a:p>
            <a:pPr>
              <a:buFont typeface="Arial" charset="0"/>
              <a:buChar char="•"/>
            </a:pPr>
            <a:r>
              <a:rPr lang="pl-PL" sz="2200" dirty="0" smtClean="0">
                <a:solidFill>
                  <a:schemeClr val="accent2">
                    <a:lumMod val="75000"/>
                  </a:schemeClr>
                </a:solidFill>
                <a:latin typeface="Tahoma" pitchFamily="34" charset="0"/>
                <a:cs typeface="Tahoma" pitchFamily="34" charset="0"/>
              </a:rPr>
              <a:t> Leonardo da Vinci TOI </a:t>
            </a:r>
            <a:r>
              <a:rPr lang="pl-PL" sz="2200" b="1" dirty="0" err="1" smtClean="0">
                <a:solidFill>
                  <a:schemeClr val="accent2">
                    <a:lumMod val="75000"/>
                  </a:schemeClr>
                </a:solidFill>
                <a:latin typeface="Tahoma" pitchFamily="34" charset="0"/>
                <a:cs typeface="Tahoma" pitchFamily="34" charset="0"/>
              </a:rPr>
              <a:t>Quality</a:t>
            </a:r>
            <a:r>
              <a:rPr lang="pl-PL" sz="2200" b="1" dirty="0" smtClean="0">
                <a:solidFill>
                  <a:schemeClr val="accent2">
                    <a:lumMod val="75000"/>
                  </a:schemeClr>
                </a:solidFill>
                <a:latin typeface="Tahoma" pitchFamily="34" charset="0"/>
                <a:cs typeface="Tahoma" pitchFamily="34" charset="0"/>
              </a:rPr>
              <a:t> by </a:t>
            </a:r>
            <a:r>
              <a:rPr lang="pl-PL" sz="2200" b="1" dirty="0" err="1" smtClean="0">
                <a:solidFill>
                  <a:schemeClr val="accent2">
                    <a:lumMod val="75000"/>
                  </a:schemeClr>
                </a:solidFill>
                <a:latin typeface="Tahoma" pitchFamily="34" charset="0"/>
                <a:cs typeface="Tahoma" pitchFamily="34" charset="0"/>
              </a:rPr>
              <a:t>units</a:t>
            </a:r>
            <a:endParaRPr lang="pl-PL" sz="2200" b="1" dirty="0" smtClean="0">
              <a:solidFill>
                <a:schemeClr val="accent2">
                  <a:lumMod val="75000"/>
                </a:schemeClr>
              </a:solidFill>
              <a:latin typeface="Tahoma" pitchFamily="34" charset="0"/>
              <a:cs typeface="Tahoma" pitchFamily="34" charset="0"/>
            </a:endParaRPr>
          </a:p>
          <a:p>
            <a:pPr>
              <a:buFont typeface="Arial" charset="0"/>
              <a:buChar char="•"/>
            </a:pPr>
            <a:r>
              <a:rPr lang="pl-PL" sz="2200" dirty="0" smtClean="0">
                <a:solidFill>
                  <a:schemeClr val="accent2">
                    <a:lumMod val="75000"/>
                  </a:schemeClr>
                </a:solidFill>
                <a:latin typeface="Tahoma" pitchFamily="34" charset="0"/>
                <a:cs typeface="Tahoma" pitchFamily="34" charset="0"/>
              </a:rPr>
              <a:t> Leonardo da Vinci TOI </a:t>
            </a:r>
            <a:r>
              <a:rPr lang="pl-PL" sz="2200" b="1" dirty="0" smtClean="0">
                <a:solidFill>
                  <a:schemeClr val="accent2">
                    <a:lumMod val="75000"/>
                  </a:schemeClr>
                </a:solidFill>
                <a:latin typeface="Tahoma" pitchFamily="34" charset="0"/>
                <a:cs typeface="Tahoma" pitchFamily="34" charset="0"/>
              </a:rPr>
              <a:t>TRACK</a:t>
            </a:r>
            <a:endParaRPr lang="en-GB" sz="2200" b="1" dirty="0">
              <a:solidFill>
                <a:schemeClr val="accent2">
                  <a:lumMod val="75000"/>
                </a:schemeClr>
              </a:solidFill>
              <a:latin typeface="Tahoma" pitchFamily="34" charset="0"/>
              <a:cs typeface="Tahoma" pitchFamily="34" charset="0"/>
            </a:endParaRPr>
          </a:p>
        </p:txBody>
      </p:sp>
      <p:pic>
        <p:nvPicPr>
          <p:cNvPr id="7174" name="Picture 4" descr="../../Moje%20dokumenty/Rafał%20Rolka/Firmówki%20i%20info%20nowe/Logo%20TNOIK%20nowe.JPG"/>
          <p:cNvPicPr>
            <a:picLocks noChangeAspect="1" noChangeArrowheads="1"/>
          </p:cNvPicPr>
          <p:nvPr/>
        </p:nvPicPr>
        <p:blipFill>
          <a:blip r:embed="rId3" r:link="rId4" cstate="print"/>
          <a:srcRect/>
          <a:stretch>
            <a:fillRect/>
          </a:stretch>
        </p:blipFill>
        <p:spPr bwMode="auto">
          <a:xfrm>
            <a:off x="0" y="0"/>
            <a:ext cx="1600200" cy="769938"/>
          </a:xfrm>
          <a:prstGeom prst="rect">
            <a:avLst/>
          </a:prstGeom>
          <a:noFill/>
          <a:ln w="9525">
            <a:noFill/>
            <a:miter lim="800000"/>
            <a:headEnd/>
            <a:tailEnd/>
          </a:ln>
        </p:spPr>
      </p:pic>
      <p:pic>
        <p:nvPicPr>
          <p:cNvPr id="3074" name="Picture 2" descr="http://www.pimg.pl/uploads/news/id7/flaga_ue%5b1%5d.gif"/>
          <p:cNvPicPr>
            <a:picLocks noChangeAspect="1" noChangeArrowheads="1"/>
          </p:cNvPicPr>
          <p:nvPr/>
        </p:nvPicPr>
        <p:blipFill>
          <a:blip r:embed="rId5" cstate="print"/>
          <a:srcRect/>
          <a:stretch>
            <a:fillRect/>
          </a:stretch>
        </p:blipFill>
        <p:spPr bwMode="auto">
          <a:xfrm>
            <a:off x="7812360" y="0"/>
            <a:ext cx="1331640" cy="88835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sp>
        <p:nvSpPr>
          <p:cNvPr id="4" name="Symbol zastępczy numeru slajdu 3"/>
          <p:cNvSpPr>
            <a:spLocks noGrp="1"/>
          </p:cNvSpPr>
          <p:nvPr>
            <p:ph type="sldNum" sz="quarter" idx="12"/>
          </p:nvPr>
        </p:nvSpPr>
        <p:spPr/>
        <p:txBody>
          <a:bodyPr/>
          <a:lstStyle/>
          <a:p>
            <a:pPr>
              <a:defRPr/>
            </a:pPr>
            <a:fld id="{88524795-D306-488A-806D-F28C62B290E9}" type="slidenum">
              <a:rPr lang="pl-PL" smtClean="0"/>
              <a:pPr>
                <a:defRPr/>
              </a:pPr>
              <a:t>11</a:t>
            </a:fld>
            <a:endParaRPr lang="pl-PL"/>
          </a:p>
        </p:txBody>
      </p:sp>
      <p:pic>
        <p:nvPicPr>
          <p:cNvPr id="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6" name="Picture 4" descr="../../Moje%20dokumenty/Rafał%20Rolka/Firmówki%20i%20info%20nowe/Logo%20TNOIK%20nowe.JPG"/>
          <p:cNvPicPr>
            <a:picLocks noChangeAspect="1" noChangeArrowheads="1"/>
          </p:cNvPicPr>
          <p:nvPr/>
        </p:nvPicPr>
        <p:blipFill>
          <a:blip r:embed="rId3" r:link="rId4" cstate="print"/>
          <a:srcRect/>
          <a:stretch>
            <a:fillRect/>
          </a:stretch>
        </p:blipFill>
        <p:spPr bwMode="auto">
          <a:xfrm>
            <a:off x="0" y="0"/>
            <a:ext cx="1600200" cy="769938"/>
          </a:xfrm>
          <a:prstGeom prst="rect">
            <a:avLst/>
          </a:prstGeom>
          <a:noFill/>
          <a:ln w="9525">
            <a:noFill/>
            <a:miter lim="800000"/>
            <a:headEnd/>
            <a:tailEnd/>
          </a:ln>
        </p:spPr>
      </p:pic>
      <p:sp>
        <p:nvSpPr>
          <p:cNvPr id="7" name="Tytuł 1"/>
          <p:cNvSpPr txBox="1">
            <a:spLocks/>
          </p:cNvSpPr>
          <p:nvPr/>
        </p:nvSpPr>
        <p:spPr bwMode="auto">
          <a:xfrm>
            <a:off x="539750" y="836613"/>
            <a:ext cx="7772400" cy="647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dirty="0" smtClean="0">
                <a:ln>
                  <a:noFill/>
                </a:ln>
                <a:solidFill>
                  <a:srgbClr val="00B050"/>
                </a:solidFill>
                <a:effectLst/>
                <a:uLnTx/>
                <a:uFillTx/>
                <a:latin typeface="Tahoma" pitchFamily="34" charset="0"/>
                <a:ea typeface="+mj-ea"/>
                <a:cs typeface="Tahoma" pitchFamily="34" charset="0"/>
              </a:rPr>
              <a:t>Our current EU projects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2400" b="1" i="0" u="none" strike="noStrike" kern="0" cap="none" spc="0" normalizeH="0" baseline="0" dirty="0" smtClean="0">
                <a:ln>
                  <a:noFill/>
                </a:ln>
                <a:solidFill>
                  <a:schemeClr val="accent6">
                    <a:lumMod val="60000"/>
                    <a:lumOff val="40000"/>
                  </a:schemeClr>
                </a:solidFill>
                <a:effectLst/>
                <a:uLnTx/>
                <a:uFillTx/>
                <a:latin typeface="Tahoma" pitchFamily="34" charset="0"/>
                <a:ea typeface="+mj-ea"/>
                <a:cs typeface="Tahoma" pitchFamily="34" charset="0"/>
              </a:rPr>
              <a:t>w</a:t>
            </a:r>
            <a:r>
              <a:rPr kumimoji="0" lang="en-US" sz="2400" b="1" i="0" u="none" strike="noStrike" kern="0" cap="none" spc="0" normalizeH="0" baseline="0" dirty="0" err="1" smtClean="0">
                <a:ln>
                  <a:noFill/>
                </a:ln>
                <a:solidFill>
                  <a:schemeClr val="accent6">
                    <a:lumMod val="60000"/>
                    <a:lumOff val="40000"/>
                  </a:schemeClr>
                </a:solidFill>
                <a:effectLst/>
                <a:uLnTx/>
                <a:uFillTx/>
                <a:latin typeface="Tahoma" pitchFamily="34" charset="0"/>
                <a:ea typeface="+mj-ea"/>
                <a:cs typeface="Tahoma" pitchFamily="34" charset="0"/>
              </a:rPr>
              <a:t>ith</a:t>
            </a:r>
            <a:r>
              <a:rPr kumimoji="0" lang="en-US" sz="2400" b="1" i="0" u="none" strike="noStrike" kern="0" cap="none" spc="0" normalizeH="0" baseline="0" dirty="0" smtClean="0">
                <a:ln>
                  <a:noFill/>
                </a:ln>
                <a:solidFill>
                  <a:schemeClr val="accent6">
                    <a:lumMod val="60000"/>
                    <a:lumOff val="40000"/>
                  </a:schemeClr>
                </a:solidFill>
                <a:effectLst/>
                <a:uLnTx/>
                <a:uFillTx/>
                <a:latin typeface="Tahoma" pitchFamily="34" charset="0"/>
                <a:ea typeface="+mj-ea"/>
                <a:cs typeface="Tahoma" pitchFamily="34" charset="0"/>
              </a:rPr>
              <a:t> </a:t>
            </a:r>
            <a:r>
              <a:rPr kumimoji="0" lang="pl-PL" sz="2400" b="1" i="0" u="none" strike="noStrike" kern="0" cap="none" spc="0" normalizeH="0" baseline="0" dirty="0" smtClean="0">
                <a:ln>
                  <a:noFill/>
                </a:ln>
                <a:solidFill>
                  <a:schemeClr val="accent6">
                    <a:lumMod val="60000"/>
                    <a:lumOff val="40000"/>
                  </a:schemeClr>
                </a:solidFill>
                <a:effectLst/>
                <a:uLnTx/>
                <a:uFillTx/>
                <a:latin typeface="Tahoma" pitchFamily="34" charset="0"/>
                <a:ea typeface="+mj-ea"/>
                <a:cs typeface="Tahoma" pitchFamily="34" charset="0"/>
              </a:rPr>
              <a:t>14</a:t>
            </a:r>
            <a:r>
              <a:rPr kumimoji="0" lang="en-US" sz="2400" b="1" i="0" u="none" strike="noStrike" kern="0" cap="none" spc="0" normalizeH="0" baseline="0" dirty="0" smtClean="0">
                <a:ln>
                  <a:noFill/>
                </a:ln>
                <a:solidFill>
                  <a:schemeClr val="accent6">
                    <a:lumMod val="60000"/>
                    <a:lumOff val="40000"/>
                  </a:schemeClr>
                </a:solidFill>
                <a:effectLst/>
                <a:uLnTx/>
                <a:uFillTx/>
                <a:latin typeface="Tahoma" pitchFamily="34" charset="0"/>
                <a:ea typeface="+mj-ea"/>
                <a:cs typeface="Tahoma" pitchFamily="34" charset="0"/>
              </a:rPr>
              <a:t> partners from </a:t>
            </a:r>
            <a:r>
              <a:rPr lang="pl-PL" b="1" kern="0" dirty="0" smtClean="0">
                <a:solidFill>
                  <a:schemeClr val="accent6">
                    <a:lumMod val="60000"/>
                    <a:lumOff val="40000"/>
                  </a:schemeClr>
                </a:solidFill>
                <a:latin typeface="Tahoma" pitchFamily="34" charset="0"/>
                <a:ea typeface="+mj-ea"/>
                <a:cs typeface="Tahoma" pitchFamily="34" charset="0"/>
              </a:rPr>
              <a:t>6</a:t>
            </a:r>
            <a:r>
              <a:rPr kumimoji="0" lang="en-US" sz="2400" b="1" i="0" u="none" strike="noStrike" kern="0" cap="none" spc="0" normalizeH="0" baseline="0" dirty="0" smtClean="0">
                <a:ln>
                  <a:noFill/>
                </a:ln>
                <a:solidFill>
                  <a:schemeClr val="accent6">
                    <a:lumMod val="60000"/>
                    <a:lumOff val="40000"/>
                  </a:schemeClr>
                </a:solidFill>
                <a:effectLst/>
                <a:uLnTx/>
                <a:uFillTx/>
                <a:latin typeface="Tahoma" pitchFamily="34" charset="0"/>
                <a:ea typeface="+mj-ea"/>
                <a:cs typeface="Tahoma" pitchFamily="34" charset="0"/>
              </a:rPr>
              <a:t> countries </a:t>
            </a:r>
            <a:endParaRPr kumimoji="0" lang="en-US" sz="2400" b="1" i="0" u="none" strike="noStrike" kern="0" cap="none" spc="0" normalizeH="0" baseline="0" dirty="0">
              <a:ln>
                <a:noFill/>
              </a:ln>
              <a:solidFill>
                <a:schemeClr val="accent6">
                  <a:lumMod val="60000"/>
                  <a:lumOff val="40000"/>
                </a:schemeClr>
              </a:solidFill>
              <a:effectLst/>
              <a:uLnTx/>
              <a:uFillTx/>
              <a:latin typeface="Tahoma" pitchFamily="34" charset="0"/>
              <a:ea typeface="+mj-ea"/>
              <a:cs typeface="Tahoma" pitchFamily="34" charset="0"/>
            </a:endParaRPr>
          </a:p>
        </p:txBody>
      </p:sp>
      <p:sp>
        <p:nvSpPr>
          <p:cNvPr id="8" name="Prostokąt 6"/>
          <p:cNvSpPr>
            <a:spLocks noChangeArrowheads="1"/>
          </p:cNvSpPr>
          <p:nvPr/>
        </p:nvSpPr>
        <p:spPr bwMode="auto">
          <a:xfrm>
            <a:off x="467544" y="1916832"/>
            <a:ext cx="8352928" cy="3046988"/>
          </a:xfrm>
          <a:prstGeom prst="rect">
            <a:avLst/>
          </a:prstGeom>
          <a:noFill/>
          <a:ln w="9525">
            <a:noFill/>
            <a:miter lim="800000"/>
            <a:headEnd/>
            <a:tailEnd/>
          </a:ln>
        </p:spPr>
        <p:txBody>
          <a:bodyPr wrap="square">
            <a:spAutoFit/>
          </a:bodyPr>
          <a:lstStyle/>
          <a:p>
            <a:pPr marL="457200" indent="-457200">
              <a:buClr>
                <a:schemeClr val="tx2">
                  <a:lumMod val="85000"/>
                  <a:lumOff val="15000"/>
                </a:schemeClr>
              </a:buClr>
              <a:buFont typeface="+mj-lt"/>
              <a:buAutoNum type="arabicPeriod"/>
            </a:pPr>
            <a:r>
              <a:rPr lang="en-GB" dirty="0" smtClean="0">
                <a:solidFill>
                  <a:srgbClr val="002060"/>
                </a:solidFill>
                <a:latin typeface="Tahoma" pitchFamily="34" charset="0"/>
                <a:cs typeface="Tahoma" pitchFamily="34" charset="0"/>
              </a:rPr>
              <a:t>Erasmus+ </a:t>
            </a:r>
            <a:r>
              <a:rPr lang="en-GB" b="1" dirty="0" smtClean="0">
                <a:solidFill>
                  <a:srgbClr val="002060"/>
                </a:solidFill>
                <a:latin typeface="Tahoma" pitchFamily="34" charset="0"/>
                <a:cs typeface="Tahoma" pitchFamily="34" charset="0"/>
              </a:rPr>
              <a:t>SWORD </a:t>
            </a:r>
            <a:r>
              <a:rPr lang="en-GB" b="1" dirty="0" smtClean="0">
                <a:solidFill>
                  <a:srgbClr val="002060"/>
                </a:solidFill>
                <a:latin typeface="Tahoma" pitchFamily="34" charset="0"/>
                <a:cs typeface="Tahoma" pitchFamily="34" charset="0"/>
              </a:rPr>
              <a:t>- School and </a:t>
            </a:r>
            <a:r>
              <a:rPr lang="en-GB" b="1" dirty="0" err="1" smtClean="0">
                <a:solidFill>
                  <a:srgbClr val="002060"/>
                </a:solidFill>
                <a:latin typeface="Tahoma" pitchFamily="34" charset="0"/>
                <a:cs typeface="Tahoma" pitchFamily="34" charset="0"/>
              </a:rPr>
              <a:t>WOrk</a:t>
            </a:r>
            <a:r>
              <a:rPr lang="en-GB" b="1" dirty="0" smtClean="0">
                <a:solidFill>
                  <a:srgbClr val="002060"/>
                </a:solidFill>
                <a:latin typeface="Tahoma" pitchFamily="34" charset="0"/>
                <a:cs typeface="Tahoma" pitchFamily="34" charset="0"/>
              </a:rPr>
              <a:t>-Related Dual </a:t>
            </a:r>
            <a:r>
              <a:rPr lang="en-GB" b="1" dirty="0" smtClean="0">
                <a:solidFill>
                  <a:srgbClr val="002060"/>
                </a:solidFill>
                <a:latin typeface="Tahoma" pitchFamily="34" charset="0"/>
                <a:cs typeface="Tahoma" pitchFamily="34" charset="0"/>
              </a:rPr>
              <a:t>learning</a:t>
            </a:r>
            <a:endParaRPr lang="pl-PL" b="1" dirty="0">
              <a:solidFill>
                <a:srgbClr val="002060"/>
              </a:solidFill>
              <a:latin typeface="Tahoma" pitchFamily="34" charset="0"/>
              <a:cs typeface="Tahoma" pitchFamily="34" charset="0"/>
            </a:endParaRPr>
          </a:p>
          <a:p>
            <a:pPr marL="457200" indent="-457200">
              <a:buClr>
                <a:schemeClr val="tx2">
                  <a:lumMod val="85000"/>
                  <a:lumOff val="15000"/>
                </a:schemeClr>
              </a:buClr>
              <a:buFont typeface="+mj-lt"/>
              <a:buAutoNum type="arabicPeriod"/>
            </a:pPr>
            <a:r>
              <a:rPr lang="pl-PL" b="1" dirty="0">
                <a:solidFill>
                  <a:srgbClr val="002060"/>
                </a:solidFill>
                <a:latin typeface="Tahoma" pitchFamily="34" charset="0"/>
                <a:cs typeface="Tahoma" pitchFamily="34" charset="0"/>
              </a:rPr>
              <a:t> </a:t>
            </a:r>
            <a:r>
              <a:rPr lang="pl-PL" dirty="0" smtClean="0">
                <a:solidFill>
                  <a:srgbClr val="002060"/>
                </a:solidFill>
                <a:latin typeface="Tahoma" pitchFamily="34" charset="0"/>
                <a:cs typeface="Tahoma" pitchFamily="34" charset="0"/>
              </a:rPr>
              <a:t>Leonardo </a:t>
            </a:r>
            <a:r>
              <a:rPr lang="pl-PL" dirty="0">
                <a:solidFill>
                  <a:srgbClr val="002060"/>
                </a:solidFill>
                <a:latin typeface="Tahoma" pitchFamily="34" charset="0"/>
                <a:cs typeface="Tahoma" pitchFamily="34" charset="0"/>
              </a:rPr>
              <a:t>da Vinci</a:t>
            </a:r>
            <a:r>
              <a:rPr lang="pl-PL" b="1" dirty="0">
                <a:solidFill>
                  <a:srgbClr val="002060"/>
                </a:solidFill>
                <a:latin typeface="Tahoma" pitchFamily="34" charset="0"/>
                <a:cs typeface="Tahoma" pitchFamily="34" charset="0"/>
              </a:rPr>
              <a:t> </a:t>
            </a:r>
            <a:r>
              <a:rPr lang="pl-PL" dirty="0">
                <a:solidFill>
                  <a:srgbClr val="002060"/>
                </a:solidFill>
                <a:latin typeface="Tahoma" pitchFamily="34" charset="0"/>
                <a:cs typeface="Tahoma" pitchFamily="34" charset="0"/>
              </a:rPr>
              <a:t>TOI</a:t>
            </a:r>
            <a:r>
              <a:rPr lang="pl-PL" b="1" dirty="0">
                <a:solidFill>
                  <a:srgbClr val="002060"/>
                </a:solidFill>
                <a:latin typeface="Tahoma" pitchFamily="34" charset="0"/>
                <a:cs typeface="Tahoma" pitchFamily="34" charset="0"/>
              </a:rPr>
              <a:t> </a:t>
            </a:r>
            <a:r>
              <a:rPr lang="pl-PL" b="1" dirty="0" err="1" smtClean="0">
                <a:solidFill>
                  <a:srgbClr val="002060"/>
                </a:solidFill>
                <a:latin typeface="Tahoma" pitchFamily="34" charset="0"/>
                <a:cs typeface="Tahoma" pitchFamily="34" charset="0"/>
              </a:rPr>
              <a:t>ECVET-BUD</a:t>
            </a:r>
            <a:endParaRPr lang="pl-PL" b="1" dirty="0" smtClean="0">
              <a:solidFill>
                <a:srgbClr val="002060"/>
              </a:solidFill>
              <a:latin typeface="Tahoma" pitchFamily="34" charset="0"/>
              <a:cs typeface="Tahoma" pitchFamily="34" charset="0"/>
            </a:endParaRPr>
          </a:p>
          <a:p>
            <a:pPr marL="457200" indent="-457200">
              <a:buClr>
                <a:schemeClr val="tx2">
                  <a:lumMod val="85000"/>
                  <a:lumOff val="15000"/>
                </a:schemeClr>
              </a:buClr>
              <a:buFont typeface="+mj-lt"/>
              <a:buAutoNum type="arabicPeriod"/>
            </a:pPr>
            <a:r>
              <a:rPr lang="pl-PL" dirty="0" smtClean="0">
                <a:solidFill>
                  <a:srgbClr val="002060"/>
                </a:solidFill>
                <a:latin typeface="Tahoma" pitchFamily="34" charset="0"/>
                <a:cs typeface="Tahoma" pitchFamily="34" charset="0"/>
              </a:rPr>
              <a:t> Leonardo da Vinci </a:t>
            </a:r>
            <a:r>
              <a:rPr lang="pl-PL" dirty="0" err="1" smtClean="0">
                <a:solidFill>
                  <a:srgbClr val="002060"/>
                </a:solidFill>
                <a:latin typeface="Tahoma" pitchFamily="34" charset="0"/>
                <a:cs typeface="Tahoma" pitchFamily="34" charset="0"/>
              </a:rPr>
              <a:t>Partnership</a:t>
            </a:r>
            <a:r>
              <a:rPr lang="pl-PL" dirty="0" smtClean="0">
                <a:solidFill>
                  <a:srgbClr val="002060"/>
                </a:solidFill>
                <a:latin typeface="Tahoma" pitchFamily="34" charset="0"/>
                <a:cs typeface="Tahoma" pitchFamily="34" charset="0"/>
              </a:rPr>
              <a:t> </a:t>
            </a:r>
            <a:r>
              <a:rPr lang="pl-PL" dirty="0" err="1" smtClean="0">
                <a:solidFill>
                  <a:srgbClr val="002060"/>
                </a:solidFill>
                <a:latin typeface="Tahoma" pitchFamily="34" charset="0"/>
                <a:cs typeface="Tahoma" pitchFamily="34" charset="0"/>
              </a:rPr>
              <a:t>projects</a:t>
            </a:r>
            <a:r>
              <a:rPr lang="pl-PL" b="1" dirty="0" smtClean="0">
                <a:solidFill>
                  <a:srgbClr val="002060"/>
                </a:solidFill>
                <a:latin typeface="Tahoma" pitchFamily="34" charset="0"/>
                <a:cs typeface="Tahoma" pitchFamily="34" charset="0"/>
              </a:rPr>
              <a:t> </a:t>
            </a:r>
            <a:r>
              <a:rPr lang="pl-PL" b="1" dirty="0" err="1" smtClean="0">
                <a:solidFill>
                  <a:srgbClr val="002060"/>
                </a:solidFill>
                <a:latin typeface="Tahoma" pitchFamily="34" charset="0"/>
                <a:cs typeface="Tahoma" pitchFamily="34" charset="0"/>
              </a:rPr>
              <a:t>Labor</a:t>
            </a:r>
            <a:r>
              <a:rPr lang="pl-PL" b="1" dirty="0" smtClean="0">
                <a:solidFill>
                  <a:srgbClr val="002060"/>
                </a:solidFill>
                <a:latin typeface="Tahoma" pitchFamily="34" charset="0"/>
                <a:cs typeface="Tahoma" pitchFamily="34" charset="0"/>
              </a:rPr>
              <a:t> Market </a:t>
            </a:r>
            <a:r>
              <a:rPr lang="pl-PL" b="1" dirty="0" err="1" smtClean="0">
                <a:solidFill>
                  <a:srgbClr val="002060"/>
                </a:solidFill>
                <a:latin typeface="Tahoma" pitchFamily="34" charset="0"/>
                <a:cs typeface="Tahoma" pitchFamily="34" charset="0"/>
              </a:rPr>
              <a:t>Competenies</a:t>
            </a:r>
            <a:endParaRPr lang="pl-PL" b="1" dirty="0" smtClean="0">
              <a:solidFill>
                <a:srgbClr val="002060"/>
              </a:solidFill>
              <a:latin typeface="Tahoma" pitchFamily="34" charset="0"/>
              <a:cs typeface="Tahoma" pitchFamily="34" charset="0"/>
            </a:endParaRPr>
          </a:p>
          <a:p>
            <a:pPr marL="457200" indent="-457200">
              <a:buClr>
                <a:schemeClr val="tx2">
                  <a:lumMod val="85000"/>
                  <a:lumOff val="15000"/>
                </a:schemeClr>
              </a:buClr>
              <a:buFont typeface="+mj-lt"/>
              <a:buAutoNum type="arabicPeriod"/>
            </a:pPr>
            <a:r>
              <a:rPr lang="pl-PL" b="1" dirty="0">
                <a:solidFill>
                  <a:srgbClr val="002060"/>
                </a:solidFill>
                <a:latin typeface="Tahoma" pitchFamily="34" charset="0"/>
                <a:cs typeface="Tahoma" pitchFamily="34" charset="0"/>
              </a:rPr>
              <a:t> </a:t>
            </a:r>
            <a:r>
              <a:rPr lang="pl-PL" dirty="0" err="1" smtClean="0">
                <a:solidFill>
                  <a:srgbClr val="002060"/>
                </a:solidFill>
                <a:latin typeface="Tahoma" pitchFamily="34" charset="0"/>
                <a:cs typeface="Tahoma" pitchFamily="34" charset="0"/>
              </a:rPr>
              <a:t>European</a:t>
            </a:r>
            <a:r>
              <a:rPr lang="pl-PL" dirty="0" smtClean="0">
                <a:solidFill>
                  <a:srgbClr val="002060"/>
                </a:solidFill>
                <a:latin typeface="Tahoma" pitchFamily="34" charset="0"/>
                <a:cs typeface="Tahoma" pitchFamily="34" charset="0"/>
              </a:rPr>
              <a:t> </a:t>
            </a:r>
            <a:r>
              <a:rPr lang="pl-PL" dirty="0" err="1" smtClean="0">
                <a:solidFill>
                  <a:srgbClr val="002060"/>
                </a:solidFill>
                <a:latin typeface="Tahoma" pitchFamily="34" charset="0"/>
                <a:cs typeface="Tahoma" pitchFamily="34" charset="0"/>
              </a:rPr>
              <a:t>Social</a:t>
            </a:r>
            <a:r>
              <a:rPr lang="pl-PL" dirty="0" smtClean="0">
                <a:solidFill>
                  <a:srgbClr val="002060"/>
                </a:solidFill>
                <a:latin typeface="Tahoma" pitchFamily="34" charset="0"/>
                <a:cs typeface="Tahoma" pitchFamily="34" charset="0"/>
              </a:rPr>
              <a:t> Fund (POKL) </a:t>
            </a:r>
            <a:r>
              <a:rPr lang="pl-PL" b="1" dirty="0" smtClean="0">
                <a:solidFill>
                  <a:srgbClr val="002060"/>
                </a:solidFill>
                <a:latin typeface="Tahoma" pitchFamily="34" charset="0"/>
                <a:cs typeface="Tahoma" pitchFamily="34" charset="0"/>
              </a:rPr>
              <a:t>International </a:t>
            </a:r>
            <a:r>
              <a:rPr lang="pl-PL" b="1" dirty="0" err="1" smtClean="0">
                <a:solidFill>
                  <a:srgbClr val="002060"/>
                </a:solidFill>
                <a:latin typeface="Tahoma" pitchFamily="34" charset="0"/>
                <a:cs typeface="Tahoma" pitchFamily="34" charset="0"/>
              </a:rPr>
              <a:t>cooperation</a:t>
            </a:r>
            <a:r>
              <a:rPr lang="pl-PL" b="1" dirty="0" smtClean="0">
                <a:solidFill>
                  <a:srgbClr val="002060"/>
                </a:solidFill>
                <a:latin typeface="Tahoma" pitchFamily="34" charset="0"/>
                <a:cs typeface="Tahoma" pitchFamily="34" charset="0"/>
              </a:rPr>
              <a:t> for </a:t>
            </a:r>
            <a:r>
              <a:rPr lang="pl-PL" b="1" dirty="0" err="1" smtClean="0">
                <a:solidFill>
                  <a:srgbClr val="002060"/>
                </a:solidFill>
                <a:latin typeface="Tahoma" pitchFamily="34" charset="0"/>
                <a:cs typeface="Tahoma" pitchFamily="34" charset="0"/>
              </a:rPr>
              <a:t>the</a:t>
            </a:r>
            <a:r>
              <a:rPr lang="pl-PL" b="1" dirty="0" smtClean="0">
                <a:solidFill>
                  <a:srgbClr val="002060"/>
                </a:solidFill>
                <a:latin typeface="Tahoma" pitchFamily="34" charset="0"/>
                <a:cs typeface="Tahoma" pitchFamily="34" charset="0"/>
              </a:rPr>
              <a:t> development of </a:t>
            </a:r>
            <a:r>
              <a:rPr lang="pl-PL" b="1" dirty="0" err="1" smtClean="0">
                <a:solidFill>
                  <a:srgbClr val="002060"/>
                </a:solidFill>
                <a:latin typeface="Tahoma" pitchFamily="34" charset="0"/>
                <a:cs typeface="Tahoma" pitchFamily="34" charset="0"/>
              </a:rPr>
              <a:t>Pomeranian</a:t>
            </a:r>
            <a:r>
              <a:rPr lang="pl-PL" b="1" dirty="0" smtClean="0">
                <a:solidFill>
                  <a:srgbClr val="002060"/>
                </a:solidFill>
                <a:latin typeface="Tahoma" pitchFamily="34" charset="0"/>
                <a:cs typeface="Tahoma" pitchFamily="34" charset="0"/>
              </a:rPr>
              <a:t> </a:t>
            </a:r>
            <a:r>
              <a:rPr lang="pl-PL" b="1" dirty="0" err="1" smtClean="0">
                <a:solidFill>
                  <a:srgbClr val="002060"/>
                </a:solidFill>
                <a:latin typeface="Tahoma" pitchFamily="34" charset="0"/>
                <a:cs typeface="Tahoma" pitchFamily="34" charset="0"/>
              </a:rPr>
              <a:t>SMEs</a:t>
            </a:r>
            <a:endParaRPr lang="en-GB" b="1" dirty="0">
              <a:solidFill>
                <a:srgbClr val="002060"/>
              </a:solidFill>
              <a:latin typeface="Tahoma" pitchFamily="34" charset="0"/>
              <a:cs typeface="Tahoma" pitchFamily="34" charset="0"/>
            </a:endParaRPr>
          </a:p>
        </p:txBody>
      </p:sp>
      <p:sp>
        <p:nvSpPr>
          <p:cNvPr id="2052" name="AutoShape 4" descr="data:image/jpeg;base64,/9j/4AAQSkZJRgABAQAAAQABAAD/2wCEAAkGBxIQEhMUExMTERQXFxgbFxgXGB8eFxwYGRQYGBgcHRsYHCggGCYlGxYaITEiJSkrLi4uGCAzODQsNygvLi0BCgoKDg0OGxAQGzYkICQsLCwsNCwyNSwtLSwsNywsLCw3LCw3LCw1LCwsLCwsLCwsLCwsLCwsLCwsLC8sLCwsLP/AABEIALcBEwMBEQACEQEDEQH/xAAcAAEBAAIDAQEAAAAAAAAAAAAABwUGAgMECAH/xABGEAABAwEDBwUOBQMEAgMAAAABAAIDBBEhMQUGBxJBUWEXMlNx0hMUIjVCUlRicpGSk7PRIzOBobFzdLIVQ8HwosODwuH/xAAaAQEAAgMBAAAAAAAAAAAAAAAABAUCAwYB/8QANBEAAgEBBQQJAwUBAQEAAAAAAAECAwQRITFRBRJBoRQVIjJxgbHR4TRSUxMzkcHwYfFC/9oADAMBAAIRAxEAPwDozKzyFK1kdRCyeGwAHUaZGCzYSPDHA37jdYocazi7nijqrTsiFaCnTwld5P2f/f51LFkttFUxiSFkEjDgQxvuIstaeBvUuMlJXo5mrRnSm4TVzR6/9Lg6GL4G/Zemsf6XB0MXwN+yA1LPbRrSZQaXsa2mqALpGNGq6wXCRo5w44iwX2XKRQtDpO5q9GE4KRBc4c3Z6CXuVRFqOv1Tix4HlMd5Qw4i28BXFOVOor4kOcZRzMXqjcFs3I6GG8xqjcE3I6DeY1RuCbkdBvMao3BNyOg3mNUbgm5HQbzGqNwTcjoN5jVG4JuR0G8zjK0apuGB/heqEb8j2Ld6PrxuTIOhi+Bv2XNFiQfSFTsblGqAY0AOZYA0AfksUGq3vs7TZlOLskG0uPqzXe5N80e4LXe9Sd+lD7V/A7k3zR7gl71H6UPtX8DuTfNHuCXvUfpQ+1fwXbRzk+F2TqYuijcbH3lgJ/NfwU6l3EcZtRJWuaX/AD0RLNOVOxmUYw1jWjvWM2NAAt7rNu6ld2CKdJ3ri/6Ka0N3onmqNwU3cjoR95jVG4JuR0G8xqjcE3I6DeY1RuCbkdBvMao3BNyOg3mNUbgm5HQbzGqNwTcjoN5nJkWsQA20kgAAWkkmwAAXkk7EcYrgeptlbzD0Ra2rNlBuq3FtOMTu7oRh7Av3kXtVbaLXFdmmvMk06TzkUDOPKWT8mxjXih1rLI4mRt1iBcLBZY1o3m7+FVVKijiyzsliq2mV0FhxbyRGs48uPrn6z2RxsBOpGxoDW9d3hGzaeNgFtihyqSkzrbLs+jZ43JXvi3/sjD9ybub7gsL3qSv0ofav4N1zN0dSVmrLM3uFObxdZI8eqCPBHrH9AbbVup05SxeRUW7aNChfCnFOXhgvH2N9qM36SF3c2U8Ia0AAFgJ5oxJFpPEqUopK45idWc5OUni/L0Ie1haAHAtIAtBFhF20HBQHmzvaLTpxa0Rk8hZcnoZO6QP1Sec03scBsc3b14i24pGTi70YWmy0rRHdqLw1RZs0M+IK8Bh/Bn2xuPO3lh8ocMRu2qZCqpYcTkrbs2rZu1nHX3/1xta2lcEB4Mt5GgrYjDURtlYdhxB2FpF7SN4vWcKkoPeizxpPMgufejSfJ+tLDrVFMLy6z8SMeuBiPXF28BW9ntkamEsHyIlSjdijQ1MNAQBAEAQBAcZeaeo/wvVmex7yPsZmAXMFkQDSN4yqvaZ9GNQKvfZ22y/pIefqzXFgWAQBAX3Rr4tpup/1XqbR7iOJ2r9XPy9ESbTz4yj/ALWP606vtn/tPxf9FJaM0TlTSOEAQBAEAQGWzczdqcoS9yp2a5Fms43MYDte7Z1Xk2XArXVrRpq+RnCm5ZF9zH0fU2TAH/n1Nl8rhzbReIx5A44nabLhTV7VKrhktCZCmomOzz0kMg1oqTVllwMmMbDts88/sOOCrqle7CJ0Fh2PKpdOthHTi/ZcyS1dS+Z7pJHOke42uc42k/8Ad2xRc8WdPCEYRUYq5IUdK+Z7Y42Oke42Na0Wk/8Ad+ARK/BCc404uU3ckVvMzRxHBqy1WrLMLwzGNh2W+eeu4bLbLVKp0LsZHL27bEqt8KOEdeL9lzKEpBSGvZV/Nd+n+IQGNrc1qTKlJA8Fof3JmpPHYTc0Cw2XPFuw4X2ELXUoqWeDJ1i2hVszwxjxXD4ZJs483aigk1Jm3HmSC9j+o7DwN/8AKhzg45nXWW2UrTG+D8VxRiWkgggkEG0EYgjAjcsCS1fgUjM/SW6PVirbXtwEw5w9sDnD1hfvBxUinXuwkUFu2MpXzoYPTh5aeBVaaoZK0PY5r2OFrXNNoI3gjFSk78Uc3KMotxkrmjtXpifhQEvz80UR1GtNRasMxvdFhE8+r0bv/E8LSVPs9tcezPFczRUoqWKInXUckEjo5WOikabHNcLCP+7DgditoyUleiJKLWDPOvTwIAgCA4y809R/herM9jmj7GZgFzBZEA0jeMqr2mfRjUCr32dtsv6SHn6s1xYFgEAQF90a+Labqf8AVeptHuI4nav1c/L0RJtPPjKP+1j+tOr7Z/7T8X/RSWjNE5U0jhAEAQBAUDMPRjPXass+tT02IuslkHqg80HziOoG21Q7RbI0+zHF8kSKdFvFlrYyjyTTWAMpoGe8n93SONnElU1Wq23KbJ9ChOrJQpq9kozyz+mrdaKK2CnNxHlvHrEYD1R+pOCg1Krlgsjq7DsqFnunPGXJeHuaatRbmdzWzVqMoOsjGpGD4crh4A4DzzwH6kLKEHPIhWy3UrLHtYvguPwi15s5r0+T2asTbXnnyOve79dg9UXfypsKagsDkbXbatplfN4cFwX+1M2syIEBpWXs4qOKeRj6mnY9tgLXStBB1RiCblsVKbV6R5eiH5nZ41WTHAwu1ozYXxO/LdhafUdZ5Q4W2gWK6qWeFWCvzuzIUajiy85vZzUOW4XMsaTZ+JBJZrDiPOFuDm8MDcqevZpU8JLAn0K7jJTpu5o0XPHRzLTa0tLrTQ4lmMjB/wDcfv13lVtSi44rI6qw7XhV7FbCWvB+z5GhArQXZnc186qjJ7rYzrRk+FE4nUPEeYeI/UFbIVHDIhWuwUrSu1g+DWfyWnNjOunygy2J2q8Dwo3c9vaHEXdRuUyFRTyOStdhq2aV01hwayM6syGEBr+d2Z9LlOPVmbY8DwJW3SM6jtHqm0fret1GvOk74mMoKWZ8/Z45lVWTH/ijXiJsZM0HUO4HzHeqf0JsVzRtEKqwz0Ic6Tia2t5qCAIDjLzT1H+F6sz2OaPsZmAXMFkQDSN4yqvaZ9GNQKvfZ22y/pIefqzXFgWAQBAX3Rr4tpup/wBV6m0e4jidq/Vz8vREm08+Mo/7WP606vtn/tPxf9FJaM0TlTSOEAQHpyfQy1EjYoY3SyO5rWi0n7AbSbhtXkpKKvk7j2MW8i35h6KYqbVmrNWecWFseMUZ/X8xw3m4bBdaqi0W1z7MMFzJkKKjizY8789oKAFv5s9l0bThbgXnyRwxO7aqypVUMOJb2LZtS0u/KOvt/riL5dy3PWyd0nfrEc0C5jQdjW7P5O0lQ5ScnezrbPZadnju01d6vxMcvDeUTM3Rs+bVlrA6OPERYPd7ZxYOGPUt9Og3jIordtmML4UMXrwXhr45eJWqWmZE1rGNaxjRY1rRYAOAClJJYI5mU5TblJ3tnavTE6K2sjgY6SV7Y2NFrnONjQOJK9ScncgRTPvSzJPrQ0JdFFg6Y3SO9gYxjjzvZVrZ7Co9qpi9CLUrcIkrdidqmSWJozDMB1LKHdXgeSzO+kqXxPbJG90b2m1rmmxwPAheyipK5hSaxRaMxNLTJdWGvLYpMGz4Ru9sf7Z4832cFV2iwtdqnj/wl06yeDM9njo/hrLZYC2Gc33flye0BgT5w/UFU9SipYrMvrDtadC6FTtR5rw9mR/KeTpaaQxTMMbxsO0bwcHDiFEaadzOqo1oVo79N3o6qaofE9r2Ocx7Ta1zTYQeBT/pnOEZxcZK9MqmZ2ktr7Iq0iN+AmwY72x5B483qUmnX4SOat2xpRvnQxWnFeGvr4lJa60Wi8KSUB+oDpq6ZkrHMka2RjhY5rgC0g7CDcV6m070CL5+aJXxa01ADIzF0Bve3f3Mnnj1TfutwVpZ7cn2an8kapQ4xJS4WEg3EGwg4gjEHcrEitXH4gOMvNPUf4XqzPY95H2MzALmCyIBpG8ZVXtM+jGoFXvs7bZf0kPP1ZriwLAIAgL7o18W03U/6r1No9xHE7V+rn5eiJNp58ZR/wBrH9adX2z/ANp+L/opLRmicqaRwgNnzMzIqsqO/DHc4QbHzOHgjeGj/cdwFw2kLRXtMKSxz0NsKTkX3NnNekyVERE0NutkmeRrus2udgANwsAVLWryqu+TJsKd3ZijS88tJZOtFRGwYOnIx39zB/yP6DAqBUr34ROlsOxsp2j+Pf2Jk9xJJJJJJJJNpJOJJOJUc6FK5XI9eSclzVcgihYZHndgBvccGjiV6ouTuRqrV6dGG/UdyLLmbmDDRWSSWTVHnWeCz2Af8jf1YKXToqOLzOUt21Klo7MezHTi/H2NyW4qggNazxz2pcmM/FdrykeBCwjXdxPmN9Y/pablvo2edV4ZamE5qKxIBndnhVZTfbM7VjBtZE38tvH1nWeUeNlgNiuaNnhSXZz1Ic6jka8txrOJWuWZksj9ZgOpZQ7q8DyWZ+rI8CA3bMXSNUZNsjfbUU3Rk+Ewb43HD2Tdu1cVEtFkjVxWDN9Os1mWhv8Ap+Xaa0FszN4uljdZ72HgbjxCpa9Bxe7NFnZbXUoS36T9mSrO7MqfJ5LvzYLbpAMODx5PXgeGCgTpOHgdbYdpUrSrspae3+vNYWssjas0c+J6Cxhtmg6Mm9o9QnD2cOrFbIVXDwKy27MpWntLsy118ffMs+QsuwVsfdIHhw2jBzTuc3Ef87LVMjNSV6OTtFmqWee5UV3ozJLI0BAaRn1o5p8o2yMsp6npAPBfwkaOd7WI4i5SqFqlSweKNc6akQTL+QaiglMVRGY3bDi1w3tdg4fuNoCuadWNRXxZCnBxzMVLzT1H+FsWZ5HNH2MzALmCyIBpG8ZVXtM+jGoFXvs7bZf0kPP1ZriwLAIAgL7o18W03U/6r1No9xHE7V+rn5eiJNp58ZR/2sf1p1fbP/afi/6KS0ZonbWkkAAkkgAAWkk3AADFTbyOleVnMPRK5+rNlAFjcW04Njj/AFCOaPVF+8i8KttFuu7NP+SVTo8ZFQyxlmlyZCNfVjaBZHEwC02YNY0Wf8AbVU1KiWMmWNlslS0S3aa9kRnO3PGfKBsd+HAD4MQN12BefLP7DYNqhTqOfgddYtnU7Kr1jLX2NcWBYG05oZkz15DzbDBbfIRe7gweV7WA44LZCk5+BWW7aVOzLdWMtNPH2zLTkPIkFFGI4GBg2nFzjvccSf8AoUyMFFXI5O0WmpXnv1Hf/RkVkaDi9wAJJsAxJwsQEnz70ttj1ocnlsj8HT4sb/TGEh9Y+D7SsbPYW+1U/g0VK12CIzVVL5Xukkc6R7ja5zja4neSVaJKKuREcm8zqXp4EBxK1yzMlkfrMB1LKHdXgeSzP1ZHgQBAZDImWZ6KUTU8hieN2Dh5rm4OHA/sb1hUpxqK6SMozcXgXbMfSRT5RAhnDYKgizUP5cm/UJ3+Yb91uKp7RY5U8ViibTq35ZmPzy0Zg2y0QAOLoTgf6ZPN9k3brMFV1KHGJ0th2y1dC0fz7++ZLpYnMcWuaWuabC1wsIO4g3hRjo4yUlesj0ZLylLSyCWF5jeNo2jcRg4cCvU2nejCtRhWhuVFeiwZm6Q4qvVin1YJ7gL/AMN59Unmn1T+hKlU6ylg8zlbdsmdC+dPGPNePubwt5UBAY7LuRKeuiMVRG2Rh34g72uF7TxCzp1JQd8WeNJ5kD0gaNqjJ4fLFrVFNYTrAeGwWf7gGz1xdvAVxZ7ZGpg8GRZUd1po+jGYBUhLIBpG8ZVXtM+jGoFXvs7bZf0kPP1ZriwLAIAgL7o18W03U/6r1No9xHE7V+rn5eiJ1pXzfqa/K8cVPGXu71i1nG5jB3ae97vJH7nYCrmyVY06Lcnxf9FPVg5SVxu+YujynyaBI6yepsvkcLm7xG3yevE77LlEr2qVXDJGyFNROnPPSFFSWxQas094Jt/DYfWI5x9UfqQq+pWSwWZeWHZM6906mEeb8Pcj+Ua+WokMsz3SPOLju3AYAcBcojbbvZ1VKlClHcgrkdMUTnuDWtLnE2BrRaSdwAvKGUpKKveRUszdGgbZLWgOOLYcWj+oRzvZF2+1SadDjI5y3bZbvhQ/n298/ApjGAAACwC4AYAKSc9nizkgMVnHnFTZPi7rUSBg8kYvcdzW4uP8bbAtlOlKo7ooxlJRV7IFnxpDqcpExi2Cmtuiab3DfI4c72RcONlquLPZYUsc3/siJUrN5GmKUaQgCAIDiVrlmZLI9LKGWwfhS4DyHbupexlHdWJ64u8/e8Zuil+B32Xu/HU83JaDvGbopfgd9k346jcloO8Zuil+B32TfjqNyWg7xm6KX4HfZN+Oo3JaH73jN0UvwO+yb8dUN2RTsxNJNVT6sNbHPNDcGy6jjKz2rvxBx53tKvtFkhLtU2k9LyTTqSykiiZw5r0mVYxICA8t8CZmNmwOHlDgbxfgqipRTweDLaxbQq2Z9nGOn+yZHsv5s1NFJqSRucPJewEscOBAu6jeoUoSi7mdbZrbRtEd6L8U80Yw0snRv+A/ZY3Ej9SOq/k3rM/PuppdWKpZLPDgHapMjB1keGOBv47Fup1ZRweKKW3bLo1b50moy8cH7FcoK1k7BJG4OYcD/wAEG8Hgb1LTTV6OZqU5U5OMlcz0L0wPxwtQH6gPn/SN4yqvaZ9GNQKvfZ22y/pIefqzXFgWAQBAX3Rr4tpup/1XqbR7iOJ2r9XPy9EZ+rqGQtdI8hrQLyf268cOK2N3ZkGEJTluxV7ZJc8s/Kip1oqZk0MOBfqkSPHu8Bv79WCi1KrlgsjprDsulSunWactL8F7vkaF3rJ0b/gP2Wi4u/1I6r+TJZCzbqa2TucUbh5z3ghjRvJI/YXlZRhKTuRHtNto2eO9N+CWLZZ80szqfJ7bW/iTEeFK4X8Q0eQOA/UlTIUlA5O27Qq2p3PCPBf7NmyrYQAgNFz70gtorYqeJ1TUcGuMTD67hzj6o/UhSqFm/Uxk7lzNc53ZEKyxUVlZK6aoE8sh2ljrAPNaALGjgFcQVOC3Y3ESW/J3s8PeM3RS/A77LLfjqY7ktB3jN0UvwO+yb8dRuS0HeM3RS/A77Jvx1G5LQd4zdFL8Dvsm/HUbktB3jN0UvwO+yb8dRuS0ODqOW38uT4HfZa5SjfmZKLPrXJH5EP8ATZ/gFz5PPWgCAIAgCAIAgCAIAgCAIAgCA+f9I3jKq9pn0Y1Aq99nbbL+kh5+rNcWBYBAEBfdGvi2m6n/AFXqbR7iOJ2r9XPy9EbMtpXhAEAQBAEAQBAEAQBAEAQBAa/lQ/iu/T/EICaUelOsZGxoip7A1oFztjQPOUR15XnUw2HQcU958vY7uVes6Kn9zu2vOkSMuoqH3Pl7DlXrOip/c7tp0iQ6iofc+XsOVes6Kn9zu2nSJDqKh9z5ew5V6zoqf3O7adIkOoqH3Pl7DlXrOip/c7tp0iQ6iofc+XsOVes6Kn9zu2nSJDqKh9z5ew5V6zoqf3O7adIkOoqH3Pl7DlXrOip/c7tp0iQ6iofc+XsOVes6Kn9zu2nSJDqKh9z5ew5V6zoqf3O7adIkOoqH3Pl7DlXrOip/c7tp0iQ6iofc+XsOVes6Kn9zu2nSJDqKh9z5ew5V6zoqf3O7adIkOoqH3Pl7DlXrOip/c7tp0iQ6iofc+XsaflrKb6ueSd4a10hBIbhc0Nut4NWqTvd5a2ejGjTVOOSPCvDcEAQG35D0h1NHBHAyOFzWAgFwdbe4uvscBiVtjWlFXIqrRsmjXqOpJu9nv5V6zoqf3O7a96RI09RUPufL2HKvWdFT+53bTpEh1FQ+58vYcq9Z0VP7ndtOkSHUVD7ny9hyr1nRU/ud206RIdRUPufL2HKvWdFT+53bTpEh1FQ+58vYcq9Z0VP7ndtOkSHUVD7ny9hyr1nRU/ud206RIdRUPufL2HKvWdFT+53bTpEh1FQ+58vYcq9Z0VP7ndtOkSHUVD7ny9hyr1nRU/ud206RIdRUPufL2HKvWdFT+53bTpEh1FQ+58vYcq9Z0VP7ndtOkSHUVD7ny9hyr1nRU/ud206RIdRUPufL2HKvWdFT+53bTpEh1FQ+58vYx1XpKqnOJMUFps2O3D1l7+vI1S2LQTuvfL2NPh5reofwtDzZeUu5HwRzQ2BAEAQBAEAQBAEAQBAEAQBAEAQBAEAQBAEAQBAEAQBAEAQBAEAQBAEB0S4r0jVO8dkPNb1D+F482baXcj4I5obAgCAIAgCAIAgCAIAgCAIAgCAIAgCAIAgCAIAgCAIAgCAIAgCAIAgCA6JcV6RqneOyHmt6h/C8ebNtLuR8Ec0NgQBAEAQBAEAQBAEAQBAEAQBAEAQBAEAQBAEAQBAEAQBAEAQBAEAQBAdEuK9I1TvFModE0j443d9sGsxps7kdrQfPW92d35lLHb0YxS/T5/B38kUnpbPlHtrzo71Muv4/j5/A5IpPS2fKPbTo71HX8fx8/gckUnpbPlHtp0d6jr+P4+fwOSKT0tnyj206O9R1/H8fP4HJFJ6Wz5R7adHeo6/j+Pn8Dkik9LZ8o9tOjvUdfx/Hz+ByRSels+Ue2nR3qOv4/j5/A5IpPS2fKPbTo71HX8fx8/gckUnpbPlHtp0d6jr+P4+fwOSKT0tnyj206O9R1/H8fP4HJFJ6Wz5R7adHeo6/j+Pn8Dkik9LZ8o9tOjvUdfx/Hz+ByRSels+Ue2nR3qOv4/j5/A5IpPS2fKPbTo71HX8fx8/g0TODJZo6iWAuEhjIGsBZbaxrsLTZzrMdi0yW62i5s1dV6UaiV1//AIY5eEgIAgN6zd0cPrKeOcVLYw8E6pjJsscW464twW2NFyV95TWrbEaFV03C+7/vwZLkik9LZ8o9tZdHepH6/j+Pn8Dkik9LZ8o9tOjvUdfx/Hz+ByRSels+Ue2nR3qOv4/j5/A5IpPS2fKPbTo71HX8fx8/gckUnpbPlHtp0d6jr+P4+fwOSKT0tnyj206O9R1/H8fP4HJFJ6Wz5R7adHeo6/j+Pn8Dkik9LZ8o9tOjvUdfx/Hz+ByRSels+Ue2nR3qOv4/j5/A5IpPS2fKPbTo71HX8fx8/gckUnpbPlHtp0d6jr+P4+fwOSKT0tnyj206O9R1/H8fP4HJFJ6Wz5R7adHeo6/j+Pn8Dkik9LZ8o9tOjvUdfx/Hz+DGVmjB7HlvfTTZZ/tHcD5696O9TVLbkW79zn8FXyTWxCCH8Rn5bPKHmDipdz0OfPX39F0kfxD7pc9AO/oukj+IfdLnoB39F0kfxD7pc9AO/oukj+IfdLnoB39F0kfxD7pc9AO/oukj+IfdLnoDujkDha0hw3g2j9l4DkgCAIDpdVxi4vYD7QXl5koSfA/O/I+kZ8QS9DclocmVLHGwPaTuBBK9vDjJZo7UMT5/0jeMqr2mfRjUCr32dtsv6SHn6s1xYFgEAQF90a+Labqf9V6m0e4jidq/Vz8vRGzLaV4QBAdT6ljTYXtB3EgFLzJRk8kce/I+kZ8QXl6G5LQCrjPls+IJehuS0O9emJ0OrYwSDIwEY+EPuvbmD87+i6SP4h90uegHf0XSR/EPulz0A7+i6SP4h90uegHf0XSR/EPulz0A7+i6SP4h90uegHf0XSR/EPulz0BgMqVcfdXfiM2eUPNHFLmD5ebGLBcMNy6SDe6vArnJ35n73Nu4e5ZXs83nqO5t3D3JexvPUdzbuHuS9jeeo7m3cPcl7G89TnFT6xDWs1nE2BrW2uJOAAF5PBeOVyvbPU5PIr2YeiAeDPlBo2FtOP8A2Ef4D9TiFW2i3vu0/wCfYlU6bWMmWKCFrGhrGhjQLA1oAAAwAAuCq278WbzsQHTV1TImOfI5rGNFrnONgA6yvG0lezKEJTkoxV7ZJs8dJT5taKjtjjwMuEjvZHkDjj1KLUrt4ROmsOxow7dfF6cF46+niTotBxvUe5F9eZrNjNSfKD7ImhrAfDkcPAbw9Y+qP1sxWUKTnkiHa7fTs0b5vHgln8FozdzZpMlxOLbAbLZJn2AkAWm04MbwF38qdTpKOEVicjbLdVtMr5vDguBsQKzIZ8/6RvGVV7TPoxqBV77O22X9JDz9Wa4sCwCAIC+6NfFtN1P+q9TaPcRxO1fq5+XojYmzNLizWGsACW23gOJAJGIBLT7itt3ErzsQBAYPObNamygzVmb4Q5kjbnt/XaOBuWudOM1iS7JbatllfB4cVwf+1IrnTmhPk934jQ+MnwZWjwTwPmHgf0JUOdLczOuse0KdqXZdz4rj8owOoNwWFyJt5QcztI8kGrFVl0sWAkxkb7XSD9+tSKddxwkUdu2PGp26OEtOD9vQ2nO3MaiyzGJ4yxkxFrJ2AEO4PA54/wDIb9itLNa5U8sUcpWoyi3GSuaIRnJmxPk+XudREGk81wvjeN7XWX9VxG0BXNKvGqr4shTU45mJ7m3cPctt7Ne89R3Nu4e5L2N56jubdw9yXsbz1Hc27h7kvY3nqO5t3D3JexvPU4mMbh7lqlfeZKTObMB1LKHdXgYyzP1ZHgQBAZnNjNipyjL3OnZbZz3m6Ng9Z3/AtJ3LVVrQpK+RnCm5F+zIzBpsmNDgO7VBHhTOF/EMHkD9ztJVNXtM6v8AxE2FNRNuUczCAwOdGdlPk9lsh1pCPAibz3cfVHE/vgtc6ihmTLJYatpldHBcW8iK5zZ0VGUH2yu1WA+BG3mN7R9Y/pZgoc5ueZ11ksNKzRugseL4mEWJMKFmdo3fPqy1YdFFiI8JHe1tYOHO6lup0XLGRRW7bEafYoYvXgvDX0KDl3L9HkiAGQtjaBZHEwDWdZsY3+SbANpVhRoSm92COWq1W25Td7IHn3n5U5T1muPcacc2FpuuwLz5Z/YbBtV1Z7NCljmyHKq5SSPptmAVCTCAaRvGVV7TPoxqBV77O22X9JDz9Wa4sCwCAIC+6NfFtN1P+q9TaPcRxO1fq5+XoiZaY8qTUmV4ZYJHRSNpY7C3d3ae0EG5wO43K7sUIzotSXF/0U1aTjJNG35haUIa3VhqdWnqTcL/AMKQ+qTzT6p/QlRrRY5U+1HFc0bKdVSKIoRtCA6qmnZI1zHta9jhY5rhaCDsIOK8avwZlGTi1KLuaJTnjo1dHrS0QL2YmHFw9gnnD1TfutwUapQuxidJYdsqV0K+D14efuTgiy0G0EXEHEEYg7lHL9O/EzGbWctRk9+tE61hPhxu5jvsfWH7i5ZRm45EW12KlaY3TWPB8V/tCvZNyvQ5bgdFIxrrR4cMnPb6zSN2xzbxwKnUa+N8XczkLbs+pZ3dNXrg+HwyVZ96L56LWmptaop8SLLZYxxA549YXjaLrVd2e2RnhPB8ioqUbsYk7BU0jhAEAQHErXLMyWR+swHUsod1eB5LM/VkeAoCjZiaLZqzVmqtanp8Q3CWQcAfyxxN52DAqDaLbGGEMXyJFOhxZdMlZMhpY2xQRtijbg1ou4k7STtJvKqZTlN3yeJKSuPWsT0/CbEBN88dJbY7YqMtkfgZsWN9jzzxw61HqV7sIl9YdjSn26+C04+enqSmpnfI9z3uc97ja5zja4niVF8TpoQjCKjFXJHoyVkyaqkEULDI87BgBvccGjiV6k27ka61enRhv1Hcix5mZgw0WrJLZNUb/IYfUB2+sb91il06Kji8zlLdtWpaL4Qwjzfj7GLz80pQ0etDS6tRUXguxijPEjnuHmjDaRgrOz2OU+1PBc2Uk6qjkQ3KmUpqqV0s8jpZHYud+wAwaBsAsAVvCEYK6KuRElJyzPFLzT1H+FmszyPeR9jMwC5gsiAaRvGVV7TPoxqBV77O22X9JDz9Wa4sCwCAIC+6NfFtN1P+q9TaPcRxO1fq5+XoiTaefGUf9rH9adX2z/2n4v8AopLRmiclTSOUnMPSpLSasNXrVEFwD8ZYx/7GjcbxsJuCg2ixKfahg+TJNOtwkXLJmUYqmNssMjZY3YOabR/+EbQbwqmUXF3SVzJKd+R6liehAalnhmLBXgvbZDUdIBc7cHjyuvEfstVSkpY8SysW06lm7Lxjpp4EZy3kaeik7nOwsdfqnFrgNrXbR+42gKHKLi7mdbZ7TTrx3qbv9V4njp53xua9jnMe02tc02EHgQvDbOEZpxkr0yq5m6SmyWRVpEb8BNgx3t+YeOHUpNOvfhI5q3bGlHt0MVpxXhr6n7n1othrNaak1Kec3kf7UhN9pA5hPnDG28HFW1ntsoYTxXM5upRUiHZUybNSyuinjdFI3Frt2wgi5wO8WhW8Jxmr4u9EOUXHM8iyMQgOJWuWZksj9ZgOpZQ7q8DyWZ7clZMmqpWxQRulkdg1u7aSTc0DebAk5xgr5O5HsYuWRc8w9FsNFqzVOrUVAsIFlsUZx8EHnEecd1wGJqLRbJVOzHBepMhSUSjKEbQgMflvLUFHH3Sd4Y3YPKcdzRi4rGUlFXs30LPUrz3KavfoRjO/PmevtY22Cn8wHwnj1yMfZF3XiodSq54cDq7DsunZ+08Za6eHv6GprWWhtGaOZM9eQ82wwW3yEXu4MB53XgOOC2U6Tn4FbbtpU7N2VjLTTxK7BTUWSKYm1kETb3vcfCcdlpxeTsA6gNinUqWO7BHI2m1VK8t+o/ZEez70pTVmtDS61PT3guwlkHEj8tp3C87TsVxZ7FGHani+SK6pWvwROQFOI4QHGXmnqP8AC9WZ7HNH2MzALmCyIBpG8ZVXtM+jGoFXvs7bZf0kPP1ZriwLAIAgL7o18W03U/6r1No9xHE7V+rn5eiJNp58ZR/2sf1p1fbP/afi/wCiktGaJyppHCAzma2dVTk2TXgf4JI143Xxv9obDucLCOq5aq1CFVXSNkKjiX7MrPumym2xh7lOBa6Fx8LiWny28RhtAVNXs06Txy1JkKikbWo5mEB4sr5Khq4zHMwSMOw4g7wcWniFjKKkrmbaNepRlv03cyNZ45gzUVskVs9OLy7y2D1wMR6w/UBRKlJxxWR1dh2rTtHZn2Zcn4e38GnLSWxtmZ+fU9BYx9s9P5hPhMHqE4eyburFbadVww4FXbtl07R2o4S118ffPxKdWUOT8u019krfJe26WJ1nG9p4G47iFY0LQ4PegzkrTZZ0pblVXERz3zBqcmEuP41Pb4MzRhbgJB5B2W4HfabFdULVCrhk9CtnSccjUVJNJxK1yzMlkbfmLmBU5T1Xj8Gm8qZwx3iMeWdluAvvtFi0VbVClFLN3G2NJyd7PoDNnNmmydF3OnZq2855vked7nberAbAFUVasqrvkyVGKirkZhazIIDTM8c/oaK2OOyao80HwGH1yP8AEX9WK01Kyjgsy1sOyqlo7cuzHm/D3I5lbKs1XIZZ3mR534AbmjBo4BRHJyd7OroUKdGG5TVy/wBmeWKNzyGta5zibA1oJJO4AXleG1tRV7wKjmbo0AslrQHG4thB8Ef1COd7Iu324KTTocZHN27bLfYs/wDPt75mwZ5590uSmal0s9ngQMNlgsuLjhG39zsBVjQs0quWC1ObnUUcWQLOfOepyjL3SofbZzGC6Ng9Vv8AJNpO9XNKjGkrokKdRyMMtpgEAQHGXmnqP8L1Znsc0fYzMAuYLIgGkbxlVe0z6MagVe+zttl/SQ8/VmuLAsAgCAvujXxbTdT/AKr1No9xHE7V+rn5eiJNp58ZR/2sf1p1fbP/AGn4v+iktGaJyppHCAIDsgmdG5r2Ocx7Ta1zSQ4EYEEXgo0mrmeptZFizD0tg6sOUCGm4NqALGn+oBzfbF28DFVdosN3ap/wSqdZPBldjeHAEEEEWgjAg4EHaq0kHJAfhCAnueWjZk+tLSasUuJjwjf1eYf2PDFR6lBPGJeWHbEqd0K2MdeK9/UktZSvhe6ORjo3tNha4WEf937VFeGDOnp1I1IqUHemejI+VpqSQSQPMbtvmuG5wwcP+ixexk4u9GuvZ6deO7UV6LFmlnxT5Qb3KUNimIIMbr2Puv1ScbR5Jv68VMp1lL/jOUt2y6ln7Ue1HXTx98jUs+9EYOtNk8AG8upybjt/DJ5vsm7cRZYrez27/wCan8lHUo34ojVS0xucx4Mb2mxzXDVcDuIN4PWp7aeKNCiz65yM0CnhAFg7kywDDmBc8Tz2IDorKtkLHSSObGxotc5xsAXjaSvZlCEpyUYq9skmeOkiSfWipNaKK8GTCR3s9GOPO6lEqVm8InT2HY8afbr4vTgvf08SfLQXplc3s3qivk1IWWgc55uYwesd/AXlZxg5ZEW1WulZo71R+C4v/alnzXzSpsmsL7Q6XV8OZ9gsAF9lt0bf+klTKdJRyxZyVt2hUtLueEeC9/8ApomfmlvnQ5PNuIdUEXf/ABA4+2btwNxVvZ7D/wDVT+CoqVrsIkflkc9xc5xc5xJc5xJcScSSbyeJVmldgiK23mcEPAgCAIDjLzT1H+F6sz2OaPsZmAXMFkQDSN4yqvaZ9GNQKvfZ22y/pIefqzXFgWAQBAX3Rr4tpup/1XqbR7iOJ2r9XPy9ESbTz4yj/tY/rTq+2f8AtPxf9FJaM0TlTSOEAQBAEBuGY+kCpyYQy+emtvicebvMZ8jfZzTwJtUavZY1ccnqbqdZrMv2bWcdNlCLutPIHjymm57Duc3Z/B2EhU1SlOm7pIlxkpK9GXWsyCAwmc2a9PlBmrK2xw5kjbnt/XaOBuWE6anmS7JbatmlfB4cVwZFc6c06jJ7vxBrxE+DK0HVPA+YeB/QlQpwcMzrbHb6VqXZwfFPP5X/AEwIWJNKLmbpKfDZFWEyR4CW8vb7YxeOPO61vp12sJFFbtjKd86GD04eWnoblXiGZ5kaI5WuDSHgAgjVG3apanhgzmpU5RbUlijYckfkQ/02f4BDAxWdWd1Pk9vhnXlItbE0+EeJ80cT+lpuWudRQzJtjsFW1S7OC4t5f+kVzlzlqMoP1pnWMB8CNvMb2j6xv6hcoc5uWZ1tksVKzRugseL4swywJhvOZujyWq1ZajWggxDbLJHjgDzAd5vOwX2rfTouWLyKa3bXhRvhSxlyXuykZVytQ5FphrasMYtEcbBa952hottcd7idtpKn0aEpvdgjlK9eU5OdR3shOe+ftTlMlp/BpwfBhacbMDIfLO2zAXXW3q6oWWNLHN6kCpVcsEakpJpCAIAgCAIDjLzT1H+F6sz2PeR9jMwC5gsiAaRvGVV7TPoxqBV77O22X9JDz9Wa4sCwCAIC+6NfFtN1P+q9TaPcRxO1fq5+XoiTaefGUf8Aax/WnV9s/wDafi/6KS0ZonKmkcIAgCAIAgPbkfK09HK2aCR0Ug2jaNocDc4HcVjOEZq6SMoycXei75haToa7VhqNWnqTYALfw5D6hJuPqG/cXXqntFjlT7UcV6EyFVSKCoZtCA6qmnbI0se0Pa4WOa4WgjcQcV40ngzKMpRalF3NEpzx0auj1paIF7MTDi8b9QnnD1TfutwUWpQuxidJYdsqXYr4PXh56eOROCLCQbiLiDiCMQdy0F+sTzyG/E+9ZJ3IjVEt4qmcOkkQxMp6W+RsbWvlcLmEMAIa0jwjxN3XskVKrWETn9n7LjUSqVnhwWvn/n4EznqjI5z3vL3uNrnOJLieJOKjXM6WLhFKMcEhA0vc1rb3OIDRvJNgF9y8uYlVhFOTeCK1mZmXTUurLUubNML2t1SY2HhaPDPE4bBtMunRSxlmcxbtrzrXwpYR5v28Dsz/ANJsVBbDA3u1SWg+ECI2A4F2BedzRuvI22Nns36nak7kUM57pCcq5Umq5XSzyOlkdi527YABc0DcAArmChBXRwRDk5SzPJast5GNzFqbyFzFqbyFzFqbyFzFqbyFzFqbyFzFqbyFzOEp8E9R/heqSvPYp3o+vG5Si879j9lzJYkH0hTtdlGqINxcz6LFBqLts7TZk0rJDz9Wa93Qb1hcT9+I7oN6XDfiO6Delw34l20c10bcnUwLrDY/YelfwU2j3EcZtR32ufl6IlenKdr8oxlptHesf1p96vLA1+k/F/0UtoWKJ7apu8iPcxam8hcxam8hcxam8hcxam8hcxam8hcxam8hcxaE3kLmUvMTSvJS6sNaXTwXASYyxjj0jR8QvxuCgWiyRl2oYP1JNOq8pFsiytC9ocH2ggEGw4EWjYqkknP/AFKLzv2P2QD/AFKLzv2P2QGpZ4Zr0dfa9rhDUdIGmx24PFnhdeIuxAsWmpSUseJZWLadSzdl4x008P8AXEZypk2SCV8b2+E02Gwgg3AgjrBBvvv2KNuSXA6JWulUW/F4M//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2057" name="Picture 9"/>
          <p:cNvPicPr>
            <a:picLocks noChangeAspect="1" noChangeArrowheads="1"/>
          </p:cNvPicPr>
          <p:nvPr/>
        </p:nvPicPr>
        <p:blipFill>
          <a:blip r:embed="rId5" cstate="print"/>
          <a:srcRect/>
          <a:stretch>
            <a:fillRect/>
          </a:stretch>
        </p:blipFill>
        <p:spPr bwMode="auto">
          <a:xfrm>
            <a:off x="3131840" y="5805264"/>
            <a:ext cx="964006" cy="648072"/>
          </a:xfrm>
          <a:prstGeom prst="rect">
            <a:avLst/>
          </a:prstGeom>
          <a:noFill/>
          <a:ln w="9525">
            <a:noFill/>
            <a:miter lim="800000"/>
            <a:headEnd/>
            <a:tailEnd/>
          </a:ln>
        </p:spPr>
      </p:pic>
      <p:pic>
        <p:nvPicPr>
          <p:cNvPr id="2060" name="Picture 12"/>
          <p:cNvPicPr>
            <a:picLocks noChangeAspect="1" noChangeArrowheads="1"/>
          </p:cNvPicPr>
          <p:nvPr/>
        </p:nvPicPr>
        <p:blipFill>
          <a:blip r:embed="rId6" cstate="print"/>
          <a:srcRect/>
          <a:stretch>
            <a:fillRect/>
          </a:stretch>
        </p:blipFill>
        <p:spPr bwMode="auto">
          <a:xfrm>
            <a:off x="1835696" y="5805264"/>
            <a:ext cx="936104" cy="604867"/>
          </a:xfrm>
          <a:prstGeom prst="rect">
            <a:avLst/>
          </a:prstGeom>
          <a:noFill/>
          <a:ln w="9525">
            <a:noFill/>
            <a:miter lim="800000"/>
            <a:headEnd/>
            <a:tailEnd/>
          </a:ln>
        </p:spPr>
      </p:pic>
      <p:pic>
        <p:nvPicPr>
          <p:cNvPr id="2063" name="Picture 15"/>
          <p:cNvPicPr>
            <a:picLocks noChangeAspect="1" noChangeArrowheads="1"/>
          </p:cNvPicPr>
          <p:nvPr/>
        </p:nvPicPr>
        <p:blipFill>
          <a:blip r:embed="rId7" cstate="print"/>
          <a:srcRect/>
          <a:stretch>
            <a:fillRect/>
          </a:stretch>
        </p:blipFill>
        <p:spPr bwMode="auto">
          <a:xfrm>
            <a:off x="4572000" y="5805264"/>
            <a:ext cx="648072" cy="648072"/>
          </a:xfrm>
          <a:prstGeom prst="rect">
            <a:avLst/>
          </a:prstGeom>
          <a:noFill/>
          <a:ln w="9525">
            <a:noFill/>
            <a:miter lim="800000"/>
            <a:headEnd/>
            <a:tailEnd/>
          </a:ln>
        </p:spPr>
      </p:pic>
      <p:pic>
        <p:nvPicPr>
          <p:cNvPr id="2064" name="Picture 16"/>
          <p:cNvPicPr>
            <a:picLocks noChangeAspect="1" noChangeArrowheads="1"/>
          </p:cNvPicPr>
          <p:nvPr/>
        </p:nvPicPr>
        <p:blipFill>
          <a:blip r:embed="rId8" cstate="print"/>
          <a:srcRect/>
          <a:stretch>
            <a:fillRect/>
          </a:stretch>
        </p:blipFill>
        <p:spPr bwMode="auto">
          <a:xfrm>
            <a:off x="5724128" y="5805264"/>
            <a:ext cx="936104" cy="575017"/>
          </a:xfrm>
          <a:prstGeom prst="rect">
            <a:avLst/>
          </a:prstGeom>
          <a:noFill/>
          <a:ln w="9525">
            <a:noFill/>
            <a:miter lim="800000"/>
            <a:headEnd/>
            <a:tailEnd/>
          </a:ln>
        </p:spPr>
      </p:pic>
      <p:pic>
        <p:nvPicPr>
          <p:cNvPr id="2069" name="Picture 21"/>
          <p:cNvPicPr>
            <a:picLocks noChangeAspect="1" noChangeArrowheads="1"/>
          </p:cNvPicPr>
          <p:nvPr/>
        </p:nvPicPr>
        <p:blipFill>
          <a:blip r:embed="rId9" cstate="print"/>
          <a:srcRect/>
          <a:stretch>
            <a:fillRect/>
          </a:stretch>
        </p:blipFill>
        <p:spPr bwMode="auto">
          <a:xfrm>
            <a:off x="7236296" y="5805264"/>
            <a:ext cx="936104" cy="622935"/>
          </a:xfrm>
          <a:prstGeom prst="rect">
            <a:avLst/>
          </a:prstGeom>
          <a:noFill/>
          <a:ln w="9525">
            <a:noFill/>
            <a:miter lim="800000"/>
            <a:headEnd/>
            <a:tailEnd/>
          </a:ln>
        </p:spPr>
      </p:pic>
      <p:pic>
        <p:nvPicPr>
          <p:cNvPr id="2050" name="Picture 2" descr="http://www.bosman.sklep.pl/userdata/gfx/5a9e15fad84c284671e6a55fbf3f4394.jpg"/>
          <p:cNvPicPr>
            <a:picLocks noChangeAspect="1" noChangeArrowheads="1"/>
          </p:cNvPicPr>
          <p:nvPr/>
        </p:nvPicPr>
        <p:blipFill>
          <a:blip r:embed="rId10" cstate="print"/>
          <a:srcRect/>
          <a:stretch>
            <a:fillRect/>
          </a:stretch>
        </p:blipFill>
        <p:spPr bwMode="auto">
          <a:xfrm>
            <a:off x="467544" y="5805264"/>
            <a:ext cx="936104" cy="585065"/>
          </a:xfrm>
          <a:prstGeom prst="rect">
            <a:avLst/>
          </a:prstGeom>
          <a:noFill/>
        </p:spPr>
      </p:pic>
      <p:pic>
        <p:nvPicPr>
          <p:cNvPr id="22" name="Picture 2" descr="http://www.pimg.pl/uploads/news/id7/flaga_ue%5b1%5d.gif"/>
          <p:cNvPicPr>
            <a:picLocks noChangeAspect="1" noChangeArrowheads="1"/>
          </p:cNvPicPr>
          <p:nvPr/>
        </p:nvPicPr>
        <p:blipFill>
          <a:blip r:embed="rId11" cstate="print"/>
          <a:srcRect/>
          <a:stretch>
            <a:fillRect/>
          </a:stretch>
        </p:blipFill>
        <p:spPr bwMode="auto">
          <a:xfrm>
            <a:off x="7812360" y="0"/>
            <a:ext cx="1331640" cy="888351"/>
          </a:xfrm>
          <a:prstGeom prst="rect">
            <a:avLst/>
          </a:prstGeom>
          <a:noFill/>
        </p:spPr>
      </p:pic>
    </p:spTree>
  </p:cSld>
  <p:clrMapOvr>
    <a:masterClrMapping/>
  </p:clrMapOvr>
</p:sld>
</file>

<file path=ppt/theme/theme1.xml><?xml version="1.0" encoding="utf-8"?>
<a:theme xmlns:a="http://schemas.openxmlformats.org/drawingml/2006/main" name="Projekt domyślny">
  <a:themeElements>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jekt domyślny">
      <a:majorFont>
        <a:latin typeface="Times New Roman"/>
        <a:ea typeface=""/>
        <a:cs typeface=""/>
      </a:majorFont>
      <a:minorFont>
        <a:latin typeface="Times New Roman"/>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kt domyślny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jekt domyśln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jekt domyśln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415</Words>
  <Application>Microsoft Office PowerPoint</Application>
  <PresentationFormat>Pokaz na ekranie (4:3)</PresentationFormat>
  <Paragraphs>65</Paragraphs>
  <Slides>11</Slides>
  <Notes>0</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11</vt:i4>
      </vt:variant>
    </vt:vector>
  </HeadingPairs>
  <TitlesOfParts>
    <vt:vector size="13" baseType="lpstr">
      <vt:lpstr>Projekt domyślny</vt:lpstr>
      <vt:lpstr>Obraz - mapa bitowa</vt:lpstr>
      <vt:lpstr>Towarzystwo Naukowe Organizacji i Kierownictwa TNOiK        Scientific Society for Organisation and Management  is a non-governmental, non-profit organisation  </vt:lpstr>
      <vt:lpstr> Since 1926 TNOiK is the publisher of a monthly magazine “Przegląd Organizacji” - "Organisation Review”. It is a journal for managers, scientist, students and people who interest in managing. It is devoted to economy, management and theory of organisation, bringing interviews, feuilletons, scientific reports, reprints from foreign magazines. </vt:lpstr>
      <vt:lpstr>TNOiK’s Central Board is situated in Warsaw, but the society operates through 15 regional branches</vt:lpstr>
      <vt:lpstr> Our mission is: The promotion and creation of professional management as well as  the integration of scientists and practitioners (entrepreneurs and managers) for the development of Polish economy and Polish state. </vt:lpstr>
      <vt:lpstr>TNOiK Gdansk Branch</vt:lpstr>
      <vt:lpstr>Members of TNOiK Gdansk are:</vt:lpstr>
      <vt:lpstr>Slajd 7</vt:lpstr>
      <vt:lpstr> Co-operation with the local self-government </vt:lpstr>
      <vt:lpstr>SMM - Economical Training Program for Young People  </vt:lpstr>
      <vt:lpstr> The most important EU projects realized between 1998-2014 </vt:lpstr>
      <vt:lpstr>Slajd 11</vt:lpstr>
    </vt:vector>
  </TitlesOfParts>
  <Company>TNOIK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Towarzystwo Naukowe Organizacji i Kierownictwa TNOiK        Scientific Society for Organization and Management  </dc:title>
  <dc:creator>aaa</dc:creator>
  <cp:lastModifiedBy>TNOiK</cp:lastModifiedBy>
  <cp:revision>41</cp:revision>
  <dcterms:created xsi:type="dcterms:W3CDTF">2006-02-16T12:21:31Z</dcterms:created>
  <dcterms:modified xsi:type="dcterms:W3CDTF">2014-12-16T13:21:00Z</dcterms:modified>
</cp:coreProperties>
</file>