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534400" cy="6172200"/>
  <p:notesSz cx="6858000" cy="9144000"/>
  <p:custDataLst>
    <p:tags r:id="rId3"/>
  </p:custDataLst>
  <p:defaultTextStyle>
    <a:defPPr>
      <a:defRPr lang="it-IT"/>
    </a:defPPr>
    <a:lvl1pPr marL="0" algn="l" defTabSz="914400" rtl="0" eaLnBrk="1" latinLnBrk="0" hangingPunct="1">
      <a:buFontTx/>
      <a:buNone/>
      <a:defRPr lang="en-GB" sz="1800" b="0" i="0" u="none" kern="1200">
        <a:solidFill>
          <a:schemeClr val="tx1"/>
        </a:solidFill>
        <a:latin typeface="Bosch Office Sans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4" userDrawn="1">
          <p15:clr>
            <a:srgbClr val="A4A3A4"/>
          </p15:clr>
        </p15:guide>
        <p15:guide id="2" orient="horz" pos="3504" userDrawn="1">
          <p15:clr>
            <a:srgbClr val="A4A3A4"/>
          </p15:clr>
        </p15:guide>
        <p15:guide id="3" orient="horz" pos="3080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680" userDrawn="1">
          <p15:clr>
            <a:srgbClr val="A4A3A4"/>
          </p15:clr>
        </p15:guide>
        <p15:guide id="6" orient="horz" pos="1744" userDrawn="1">
          <p15:clr>
            <a:srgbClr val="A4A3A4"/>
          </p15:clr>
        </p15:guide>
        <p15:guide id="7" pos="328" userDrawn="1">
          <p15:clr>
            <a:srgbClr val="A4A3A4"/>
          </p15:clr>
        </p15:guide>
        <p15:guide id="8" pos="2736" userDrawn="1">
          <p15:clr>
            <a:srgbClr val="A4A3A4"/>
          </p15:clr>
        </p15:guide>
        <p15:guide id="9" pos="5232" userDrawn="1">
          <p15:clr>
            <a:srgbClr val="A4A3A4"/>
          </p15:clr>
        </p15:guide>
        <p15:guide id="10" pos="2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64"/>
    <a:srgbClr val="3A5A82"/>
    <a:srgbClr val="6E8CB2"/>
    <a:srgbClr val="A8BAD2"/>
    <a:srgbClr val="E20015"/>
    <a:srgbClr val="808285"/>
    <a:srgbClr val="A7A7A7"/>
    <a:srgbClr val="DDDDDD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48" y="72"/>
      </p:cViewPr>
      <p:guideLst>
        <p:guide orient="horz" pos="1664"/>
        <p:guide orient="horz" pos="3504"/>
        <p:guide orient="horz" pos="3080"/>
        <p:guide orient="horz" pos="336"/>
        <p:guide orient="horz" pos="680"/>
        <p:guide orient="horz" pos="1744"/>
        <p:guide pos="328"/>
        <p:guide pos="2736"/>
        <p:guide pos="5232"/>
        <p:guide pos="2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1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3.emf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5036-C424-4998-8131-67D571A40073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533400" y="533401"/>
            <a:ext cx="7315200" cy="533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127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8739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E5036-C424-4998-8131-67D571A400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365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533401"/>
            <a:ext cx="3808800" cy="533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de-D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E5036-C424-4998-8131-67D571A40073}" type="slidenum">
              <a:rPr lang="it-IT" smtClean="0"/>
              <a:t>‹N›</a:t>
            </a:fld>
            <a:endParaRPr lang="it-IT"/>
          </a:p>
        </p:txBody>
      </p:sp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533401" y="1066801"/>
            <a:ext cx="3805808" cy="3810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de-DE"/>
          </a:p>
        </p:txBody>
      </p:sp>
      <p:sp>
        <p:nvSpPr>
          <p:cNvPr id="5" name="Textplatzhalter 2"/>
          <p:cNvSpPr>
            <a:spLocks noGrp="1"/>
          </p:cNvSpPr>
          <p:nvPr>
            <p:ph type="body" idx="11"/>
          </p:nvPr>
        </p:nvSpPr>
        <p:spPr>
          <a:xfrm>
            <a:off x="4483225" y="1065600"/>
            <a:ext cx="3805808" cy="3810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56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5562600"/>
            <a:ext cx="8534400" cy="609600"/>
          </a:xfrm>
          <a:prstGeom prst="rect">
            <a:avLst/>
          </a:prstGeo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magine 10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651500"/>
            <a:ext cx="1828800" cy="406400"/>
          </a:xfrm>
          <a:prstGeom prst="rect">
            <a:avLst/>
          </a:prstGeo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magine 9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1670"/>
            <a:ext cx="1403350" cy="251460"/>
          </a:xfrm>
          <a:prstGeom prst="rect">
            <a:avLst/>
          </a:prstGeo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533400" y="533400"/>
            <a:ext cx="7772400" cy="5334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wrap="square" lIns="0" tIns="12700" rIns="0" bIns="0" anchor="t"/>
          <a:lstStyle>
            <a:lvl1pPr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700" b="0" i="0" u="none" spc="0">
                <a:solidFill>
                  <a:srgbClr val="000000"/>
                </a:solidFill>
                <a:latin typeface="Bosch Office Sans" panose="020B0604020202020204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 hidden="1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33400" y="3200399"/>
            <a:ext cx="7772400" cy="16764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wrap="square" lIns="0" tIns="63500" rIns="0" bIns="0"/>
          <a:lstStyle>
            <a:lvl1pPr marL="285750" indent="-28575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425C8F"/>
              </a:buClr>
              <a:buSzPct val="65000"/>
              <a:buFont typeface="Wingdings" panose="05000000000000000000" pitchFamily="2" charset="2"/>
              <a:buChar char="è"/>
              <a:defRPr sz="1800" b="0" i="0" u="none" spc="0">
                <a:latin typeface="Bosch Office Sans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xfrm>
            <a:off x="76200" y="5851525"/>
            <a:ext cx="381000" cy="1905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wrap="none" lIns="0" tIns="0" rIns="0" bIns="0" anchor="t"/>
          <a:lstStyle>
            <a:lvl1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500" spc="0">
                <a:solidFill>
                  <a:srgbClr val="707070"/>
                </a:solidFill>
              </a:defRPr>
            </a:lvl1pPr>
          </a:lstStyle>
          <a:p>
            <a:fld id="{736E5036-C424-4998-8131-67D571A4007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Rettangolo 8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8534400" cy="533400"/>
          </a:xfrm>
          <a:prstGeom prst="rect">
            <a:avLst/>
          </a:prstGeom>
          <a:solidFill>
            <a:srgbClr val="003264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GB" spc="0">
              <a:solidFill>
                <a:srgbClr val="003264"/>
              </a:solidFill>
            </a:endParaRPr>
          </a:p>
        </p:txBody>
      </p:sp>
      <p:sp>
        <p:nvSpPr>
          <p:cNvPr id="8" name="Rettangolo 7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215900" cy="533400"/>
          </a:xfrm>
          <a:prstGeom prst="rect">
            <a:avLst/>
          </a:prstGeom>
          <a:solidFill>
            <a:srgbClr val="003264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GB" spc="0">
              <a:solidFill>
                <a:srgbClr val="003264"/>
              </a:solidFill>
            </a:endParaRPr>
          </a:p>
        </p:txBody>
      </p:sp>
      <p:sp>
        <p:nvSpPr>
          <p:cNvPr id="7" name="Rettangolo 6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69290" cy="533400"/>
          </a:xfrm>
          <a:prstGeom prst="rect">
            <a:avLst/>
          </a:prstGeom>
          <a:solidFill>
            <a:srgbClr val="003264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GB" spc="0">
              <a:solidFill>
                <a:srgbClr val="003264"/>
              </a:solidFill>
            </a:endParaRPr>
          </a:p>
        </p:txBody>
      </p:sp>
      <p:cxnSp>
        <p:nvCxnSpPr>
          <p:cNvPr id="6" name="Connettore 1 5"/>
          <p:cNvCxnSpPr/>
          <p:nvPr userDrawn="1">
            <p:custDataLst>
              <p:tags r:id="rId10"/>
            </p:custDataLst>
          </p:nvPr>
        </p:nvCxnSpPr>
        <p:spPr>
          <a:xfrm>
            <a:off x="0" y="533400"/>
            <a:ext cx="8534400" cy="0"/>
          </a:xfrm>
          <a:prstGeom prst="line">
            <a:avLst/>
          </a:prstGeom>
          <a:ln>
            <a:solidFill>
              <a:srgbClr val="003264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 userDrawn="1">
            <p:custDataLst>
              <p:tags r:id="rId11"/>
            </p:custDataLst>
          </p:nvPr>
        </p:nvCxnSpPr>
        <p:spPr>
          <a:xfrm>
            <a:off x="0" y="5562600"/>
            <a:ext cx="8534400" cy="0"/>
          </a:xfrm>
          <a:prstGeom prst="line">
            <a:avLst/>
          </a:prstGeom>
          <a:ln>
            <a:solidFill>
              <a:srgbClr val="DDDDE7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41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theme" Target="../theme/theme1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PPTFOOTCOL"/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0" y="5562601"/>
            <a:ext cx="8534400" cy="609600"/>
          </a:xfrm>
          <a:prstGeom prst="rect">
            <a:avLst/>
          </a:prstGeom>
          <a:solidFill>
            <a:srgbClr val="003264"/>
          </a:solidFill>
          <a:ln w="0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1"/>
            <a:ext cx="8534400" cy="533400"/>
          </a:xfrm>
          <a:prstGeom prst="rect">
            <a:avLst/>
          </a:prstGeom>
          <a:solidFill>
            <a:srgbClr val="003264"/>
          </a:solidFill>
          <a:ln w="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endParaRPr lang="de-DE" sz="1260">
              <a:solidFill>
                <a:srgbClr val="153B63"/>
              </a:solidFill>
              <a:latin typeface="Bosch Office Sans"/>
            </a:endParaRPr>
          </a:p>
        </p:txBody>
      </p:sp>
      <p:sp>
        <p:nvSpPr>
          <p:cNvPr id="1032" name="Line 8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0" y="533400"/>
            <a:ext cx="8534400" cy="0"/>
          </a:xfrm>
          <a:prstGeom prst="line">
            <a:avLst/>
          </a:prstGeom>
          <a:noFill/>
          <a:ln w="9017">
            <a:solidFill>
              <a:srgbClr val="153B6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260">
              <a:latin typeface="Bosch Office Sans"/>
            </a:endParaRPr>
          </a:p>
        </p:txBody>
      </p:sp>
      <p:sp>
        <p:nvSpPr>
          <p:cNvPr id="1031" name="Line 7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0" y="5562600"/>
            <a:ext cx="8534400" cy="0"/>
          </a:xfrm>
          <a:prstGeom prst="line">
            <a:avLst/>
          </a:prstGeom>
          <a:noFill/>
          <a:ln w="9017">
            <a:solidFill>
              <a:srgbClr val="DDDDE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260">
              <a:latin typeface="Bosch Office Sans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auto">
          <a:xfrm>
            <a:off x="533400" y="533401"/>
            <a:ext cx="7315200" cy="533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127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Titelmasterformat durch Klicken bearbeiten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  <p:custDataLst>
              <p:tags r:id="rId11"/>
            </p:custDataLst>
          </p:nvPr>
        </p:nvSpPr>
        <p:spPr bwMode="auto">
          <a:xfrm>
            <a:off x="533400" y="1066801"/>
            <a:ext cx="7315200" cy="3810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635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7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  <p:custDataLst>
              <p:tags r:id="rId12"/>
            </p:custDataLst>
          </p:nvPr>
        </p:nvSpPr>
        <p:spPr bwMode="auto">
          <a:xfrm>
            <a:off x="76200" y="5851525"/>
            <a:ext cx="381000" cy="1905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1000"/>
              </a:lnSpc>
              <a:defRPr sz="1050">
                <a:solidFill>
                  <a:srgbClr val="707070"/>
                </a:solidFill>
                <a:latin typeface="Bosch Office Sans"/>
              </a:defRPr>
            </a:lvl1pPr>
          </a:lstStyle>
          <a:p>
            <a:fld id="{736E5036-C424-4998-8131-67D571A400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0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2pPr>
      <a:lvl3pPr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3pPr>
      <a:lvl4pPr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4pPr>
      <a:lvl5pPr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5pPr>
      <a:lvl6pPr marL="320037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6pPr>
      <a:lvl7pPr marL="640074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7pPr>
      <a:lvl8pPr marL="960111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8pPr>
      <a:lvl9pPr marL="1280147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defRPr sz="1890">
          <a:solidFill>
            <a:srgbClr val="000000"/>
          </a:solidFill>
          <a:latin typeface="Bosch Office Sans"/>
        </a:defRPr>
      </a:lvl9pPr>
    </p:titleStyle>
    <p:bodyStyle>
      <a:lvl1pPr marL="213358" indent="-213358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65000"/>
        <a:buFont typeface="Wingdings" pitchFamily="2" charset="2"/>
        <a:buChar char="è"/>
        <a:defRPr sz="1260">
          <a:solidFill>
            <a:schemeClr val="tx1"/>
          </a:solidFill>
          <a:latin typeface="+mn-lt"/>
          <a:ea typeface="+mn-ea"/>
          <a:cs typeface="+mn-cs"/>
        </a:defRPr>
      </a:lvl1pPr>
      <a:lvl2pPr marL="426716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 sz="1260">
          <a:solidFill>
            <a:schemeClr val="tx1"/>
          </a:solidFill>
          <a:latin typeface="+mn-lt"/>
        </a:defRPr>
      </a:lvl2pPr>
      <a:lvl3pPr marL="640074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 sz="1260">
          <a:solidFill>
            <a:schemeClr val="tx1"/>
          </a:solidFill>
          <a:latin typeface="+mn-lt"/>
        </a:defRPr>
      </a:lvl3pPr>
      <a:lvl4pPr marL="853432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 sz="1260">
          <a:solidFill>
            <a:schemeClr val="tx1"/>
          </a:solidFill>
          <a:latin typeface="+mn-lt"/>
        </a:defRPr>
      </a:lvl4pPr>
      <a:lvl5pPr marL="1066789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 sz="1260">
          <a:solidFill>
            <a:schemeClr val="tx1"/>
          </a:solidFill>
          <a:latin typeface="+mn-lt"/>
        </a:defRPr>
      </a:lvl5pPr>
      <a:lvl6pPr marL="1280147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>
          <a:solidFill>
            <a:schemeClr val="tx1"/>
          </a:solidFill>
          <a:latin typeface="+mn-lt"/>
        </a:defRPr>
      </a:lvl6pPr>
      <a:lvl7pPr marL="1494345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>
          <a:solidFill>
            <a:schemeClr val="tx1"/>
          </a:solidFill>
          <a:latin typeface="+mn-lt"/>
        </a:defRPr>
      </a:lvl7pPr>
      <a:lvl8pPr marL="1708543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>
          <a:solidFill>
            <a:schemeClr val="tx1"/>
          </a:solidFill>
          <a:latin typeface="+mn-lt"/>
        </a:defRPr>
      </a:lvl8pPr>
      <a:lvl9pPr marL="1922740" indent="-133349" algn="l" rtl="0" eaLnBrk="1" fontAlgn="base" hangingPunct="1">
        <a:lnSpc>
          <a:spcPct val="111000"/>
        </a:lnSpc>
        <a:spcBef>
          <a:spcPct val="0"/>
        </a:spcBef>
        <a:spcAft>
          <a:spcPct val="0"/>
        </a:spcAft>
        <a:buClr>
          <a:srgbClr val="425C8F"/>
        </a:buClr>
        <a:buSzPct val="50000"/>
        <a:buFont typeface="Wingdings" pitchFamily="2" charset="2"/>
        <a:buChar char="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37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74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11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47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185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21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58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294" algn="l" defTabSz="640074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5" Type="http://schemas.openxmlformats.org/officeDocument/2006/relationships/tags" Target="../tags/tag25.xml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533400" y="5930900"/>
            <a:ext cx="5715000" cy="1905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>
              <a:lnSpc>
                <a:spcPct val="107000"/>
              </a:lnSpc>
            </a:pPr>
            <a:r>
              <a:rPr lang="en-US" sz="700" smtClean="0">
                <a:solidFill>
                  <a:srgbClr val="707070"/>
                </a:solidFill>
              </a:rPr>
              <a:t>Internal  | PTIP/HRL | 12/11/2015 | © Robert Bosch GmbH 2015. All rights reserved, also regarding any disposal, exploitation, reproduction, editing, distribution, as well as in the event of applications for industrial property rights.</a:t>
            </a:r>
            <a:endParaRPr lang="en-GB" sz="700">
              <a:solidFill>
                <a:srgbClr val="707070"/>
              </a:solidFill>
            </a:endParaRPr>
          </a:p>
        </p:txBody>
      </p:sp>
      <p:sp>
        <p:nvSpPr>
          <p:cNvPr id="9" name="CasellaDiTesto 8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33400" y="0"/>
            <a:ext cx="5715000" cy="520700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wrap="square" lIns="0" tIns="57150" rIns="0" bIns="0" rtlCol="0" anchor="ctr">
            <a:noAutofit/>
          </a:bodyPr>
          <a:lstStyle/>
          <a:p>
            <a:pPr>
              <a:lnSpc>
                <a:spcPct val="111000"/>
              </a:lnSpc>
            </a:pPr>
            <a:r>
              <a:rPr lang="en-GB" b="1" dirty="0" smtClean="0">
                <a:solidFill>
                  <a:srgbClr val="FFFFFF"/>
                </a:solidFill>
              </a:rPr>
              <a:t>Visit agenda 12.11.2015</a:t>
            </a:r>
            <a:endParaRPr lang="en-GB" b="1" dirty="0">
              <a:solidFill>
                <a:srgbClr val="FFFFFF"/>
              </a:solidFill>
            </a:endParaRPr>
          </a:p>
        </p:txBody>
      </p:sp>
      <p:pic>
        <p:nvPicPr>
          <p:cNvPr id="8" name="Immagine 7" hidden="1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653405"/>
            <a:ext cx="381000" cy="174625"/>
          </a:xfrm>
          <a:prstGeom prst="rect">
            <a:avLst/>
          </a:prstGeo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ttangolo 6"/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477000" y="205143"/>
            <a:ext cx="1828800" cy="12311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r>
              <a:rPr lang="en-GB" sz="800" smtClean="0">
                <a:solidFill>
                  <a:srgbClr val="FFFFFF"/>
                </a:solidFill>
              </a:rPr>
              <a:t> 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6" name="Rettangolo 5"/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533400" y="5638800"/>
            <a:ext cx="5715000" cy="1905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/>
          <a:lstStyle/>
          <a:p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5" name="Rettangolo 4"/>
          <p:cNvSpPr/>
          <p:nvPr>
            <p:custDataLst>
              <p:tags r:id="rId7"/>
            </p:custDataLst>
          </p:nvPr>
        </p:nvSpPr>
        <p:spPr>
          <a:xfrm>
            <a:off x="8509000" y="6038355"/>
            <a:ext cx="25400" cy="10695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</a:pPr>
            <a:endParaRPr lang="en-GB" sz="700"/>
          </a:p>
        </p:txBody>
      </p:sp>
      <p:sp>
        <p:nvSpPr>
          <p:cNvPr id="4" name="CasellaDiTesto 3" hidden="1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wrap="none" lIns="0" tIns="0" rIns="0" bIns="0" rtlCol="0">
            <a:noAutofit/>
          </a:bodyPr>
          <a:lstStyle/>
          <a:p>
            <a:pPr>
              <a:spcAft>
                <a:spcPct val="0"/>
              </a:spcAft>
            </a:pPr>
            <a:endParaRPr lang="en-GB" sz="130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E5036-C424-4998-8131-67D571A40073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533400" y="533400"/>
            <a:ext cx="7772400" cy="533400"/>
          </a:xfrm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wrap="square" lIns="0" tIns="12700" rIns="0" bIns="0" anchor="t"/>
          <a:lstStyle/>
          <a:p>
            <a:r>
              <a:rPr lang="en-GB" dirty="0" smtClean="0"/>
              <a:t>Visit agenda 12.11.2015</a:t>
            </a:r>
            <a:endParaRPr lang="en-GB" dirty="0"/>
          </a:p>
        </p:txBody>
      </p:sp>
      <p:sp>
        <p:nvSpPr>
          <p:cNvPr id="3" name="Sottotitolo 2" hidden="1"/>
          <p:cNvSpPr>
            <a:spLocks noGrp="1"/>
          </p:cNvSpPr>
          <p:nvPr>
            <p:ph type="subTitle" idx="1"/>
            <p:custDataLst>
              <p:tags r:id="rId10"/>
            </p:custDataLst>
          </p:nvPr>
        </p:nvSpPr>
        <p:spPr>
          <a:xfrm>
            <a:off x="533400" y="3200400"/>
            <a:ext cx="7772400" cy="1676400"/>
          </a:xfrm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wrap="square" lIns="0" tIns="63500" rIns="0" bIns="0"/>
          <a:lstStyle/>
          <a:p>
            <a:endParaRPr lang="en-GB"/>
          </a:p>
        </p:txBody>
      </p:sp>
      <p:sp>
        <p:nvSpPr>
          <p:cNvPr id="12" name="Rettangolo 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51521" y="1770489"/>
            <a:ext cx="8054280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96900">
              <a:tabLst>
                <a:tab pos="1077913" algn="l"/>
                <a:tab pos="2511425" algn="l"/>
              </a:tabLst>
            </a:pPr>
            <a:r>
              <a:rPr lang="it-IT" dirty="0">
                <a:latin typeface="Calibri" pitchFamily="34" charset="0"/>
              </a:rPr>
              <a:t> </a:t>
            </a: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>
                <a:latin typeface="Calibri" pitchFamily="34" charset="0"/>
              </a:rPr>
              <a:t>14:30 </a:t>
            </a:r>
            <a:r>
              <a:rPr lang="de-DE" sz="2600" dirty="0" smtClean="0">
                <a:latin typeface="Calibri" pitchFamily="34" charset="0"/>
              </a:rPr>
              <a:t>– </a:t>
            </a:r>
            <a:r>
              <a:rPr lang="de-DE" sz="2600" b="1" dirty="0" smtClean="0">
                <a:latin typeface="Calibri" pitchFamily="34" charset="0"/>
              </a:rPr>
              <a:t>Welcome</a:t>
            </a:r>
            <a:r>
              <a:rPr lang="de-DE" sz="2600" dirty="0" smtClean="0">
                <a:latin typeface="Calibri" pitchFamily="34" charset="0"/>
              </a:rPr>
              <a:t> - </a:t>
            </a:r>
            <a:r>
              <a:rPr lang="de-DE" sz="2600" i="1" dirty="0" smtClean="0">
                <a:latin typeface="Calibri" pitchFamily="34" charset="0"/>
              </a:rPr>
              <a:t>Freud HR </a:t>
            </a:r>
            <a:r>
              <a:rPr lang="de-DE" sz="2600" i="1" dirty="0" err="1" smtClean="0">
                <a:latin typeface="Calibri" pitchFamily="34" charset="0"/>
              </a:rPr>
              <a:t>department</a:t>
            </a:r>
            <a:endParaRPr lang="de-DE" sz="2600" i="1" dirty="0">
              <a:latin typeface="Calibri" pitchFamily="34" charset="0"/>
            </a:endParaRP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14:35 – </a:t>
            </a:r>
            <a:r>
              <a:rPr lang="de-DE" sz="2600" b="1" dirty="0" err="1" smtClean="0">
                <a:latin typeface="Calibri" pitchFamily="34" charset="0"/>
              </a:rPr>
              <a:t>I</a:t>
            </a:r>
            <a:r>
              <a:rPr lang="de-DE" sz="2600" b="1" dirty="0" err="1" smtClean="0">
                <a:latin typeface="Calibri" pitchFamily="34" charset="0"/>
              </a:rPr>
              <a:t>ntroduction</a:t>
            </a:r>
            <a:r>
              <a:rPr lang="de-DE" sz="2600" dirty="0" smtClean="0">
                <a:latin typeface="Calibri" pitchFamily="34" charset="0"/>
              </a:rPr>
              <a:t> - </a:t>
            </a:r>
            <a:r>
              <a:rPr lang="de-DE" sz="2600" i="1" dirty="0" smtClean="0">
                <a:latin typeface="Calibri" pitchFamily="34" charset="0"/>
              </a:rPr>
              <a:t>FVG </a:t>
            </a:r>
            <a:r>
              <a:rPr lang="de-DE" sz="2600" i="1" dirty="0">
                <a:latin typeface="Calibri" pitchFamily="34" charset="0"/>
              </a:rPr>
              <a:t>R</a:t>
            </a:r>
            <a:r>
              <a:rPr lang="de-DE" sz="2600" i="1" dirty="0" smtClean="0">
                <a:latin typeface="Calibri" pitchFamily="34" charset="0"/>
              </a:rPr>
              <a:t>egion </a:t>
            </a:r>
            <a:r>
              <a:rPr lang="de-DE" sz="2600" i="1" dirty="0" err="1" smtClean="0">
                <a:latin typeface="Calibri" pitchFamily="34" charset="0"/>
              </a:rPr>
              <a:t>representative</a:t>
            </a:r>
            <a:endParaRPr lang="de-DE" sz="2600" i="1" dirty="0" smtClean="0">
              <a:latin typeface="Calibri" pitchFamily="34" charset="0"/>
            </a:endParaRP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14:50 – </a:t>
            </a:r>
            <a:r>
              <a:rPr lang="de-DE" sz="2600" b="1" dirty="0" err="1" smtClean="0">
                <a:latin typeface="Calibri" pitchFamily="34" charset="0"/>
              </a:rPr>
              <a:t>Self</a:t>
            </a:r>
            <a:r>
              <a:rPr lang="de-DE" sz="2600" b="1" dirty="0" smtClean="0">
                <a:latin typeface="Calibri" pitchFamily="34" charset="0"/>
              </a:rPr>
              <a:t> </a:t>
            </a:r>
            <a:r>
              <a:rPr lang="de-DE" sz="2600" b="1" dirty="0" err="1" smtClean="0">
                <a:latin typeface="Calibri" pitchFamily="34" charset="0"/>
              </a:rPr>
              <a:t>introduction</a:t>
            </a:r>
            <a:r>
              <a:rPr lang="de-DE" sz="2600" dirty="0" smtClean="0">
                <a:latin typeface="Calibri" pitchFamily="34" charset="0"/>
              </a:rPr>
              <a:t> - </a:t>
            </a:r>
            <a:r>
              <a:rPr lang="de-DE" sz="2600" i="1" dirty="0" err="1" smtClean="0">
                <a:latin typeface="Calibri" pitchFamily="34" charset="0"/>
              </a:rPr>
              <a:t>Visiting</a:t>
            </a:r>
            <a:r>
              <a:rPr lang="de-DE" sz="2600" i="1" dirty="0" smtClean="0">
                <a:latin typeface="Calibri" pitchFamily="34" charset="0"/>
              </a:rPr>
              <a:t> </a:t>
            </a:r>
            <a:r>
              <a:rPr lang="de-DE" sz="2600" i="1" dirty="0" err="1" smtClean="0">
                <a:latin typeface="Calibri" pitchFamily="34" charset="0"/>
              </a:rPr>
              <a:t>delegation</a:t>
            </a:r>
            <a:endParaRPr lang="de-DE" sz="2600" i="1" dirty="0">
              <a:latin typeface="Calibri" pitchFamily="34" charset="0"/>
            </a:endParaRP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15:05 – </a:t>
            </a:r>
            <a:r>
              <a:rPr lang="de-DE" sz="2600" b="1" dirty="0" smtClean="0">
                <a:latin typeface="Calibri" pitchFamily="34" charset="0"/>
              </a:rPr>
              <a:t>Company </a:t>
            </a:r>
            <a:r>
              <a:rPr lang="de-DE" sz="2600" b="1" dirty="0" err="1" smtClean="0">
                <a:latin typeface="Calibri" pitchFamily="34" charset="0"/>
              </a:rPr>
              <a:t>presentation</a:t>
            </a:r>
            <a:r>
              <a:rPr lang="de-DE" sz="2600" dirty="0" smtClean="0">
                <a:latin typeface="Calibri" pitchFamily="34" charset="0"/>
              </a:rPr>
              <a:t> - </a:t>
            </a:r>
            <a:r>
              <a:rPr lang="it-IT" sz="2600" i="1" dirty="0" smtClean="0">
                <a:latin typeface="Calibri" pitchFamily="34" charset="0"/>
              </a:rPr>
              <a:t>Freud GM</a:t>
            </a: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it-IT" sz="2600" dirty="0">
                <a:latin typeface="Calibri" pitchFamily="34" charset="0"/>
              </a:rPr>
              <a:t>15:20 – </a:t>
            </a:r>
            <a:r>
              <a:rPr lang="it-IT" sz="2600" b="1" dirty="0">
                <a:latin typeface="Calibri" pitchFamily="34" charset="0"/>
              </a:rPr>
              <a:t>Production site </a:t>
            </a:r>
            <a:r>
              <a:rPr lang="it-IT" sz="2600" b="1" dirty="0" err="1" smtClean="0">
                <a:latin typeface="Calibri" pitchFamily="34" charset="0"/>
              </a:rPr>
              <a:t>visit</a:t>
            </a:r>
            <a:r>
              <a:rPr lang="it-IT" sz="2600" dirty="0" smtClean="0">
                <a:latin typeface="Calibri" pitchFamily="34" charset="0"/>
              </a:rPr>
              <a:t> </a:t>
            </a:r>
            <a:r>
              <a:rPr lang="de-DE" sz="2600" dirty="0" smtClean="0">
                <a:latin typeface="Calibri" pitchFamily="34" charset="0"/>
              </a:rPr>
              <a:t>- </a:t>
            </a:r>
            <a:r>
              <a:rPr lang="de-DE" sz="2600" i="1" dirty="0" smtClean="0">
                <a:latin typeface="Calibri" pitchFamily="34" charset="0"/>
              </a:rPr>
              <a:t>all </a:t>
            </a:r>
            <a:r>
              <a:rPr lang="de-DE" sz="2600" i="1" dirty="0" err="1" smtClean="0">
                <a:latin typeface="Calibri" pitchFamily="34" charset="0"/>
              </a:rPr>
              <a:t>together</a:t>
            </a:r>
            <a:endParaRPr lang="de-DE" sz="2600" i="1" dirty="0" smtClean="0">
              <a:latin typeface="Calibri" pitchFamily="34" charset="0"/>
            </a:endParaRP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16:10 – „</a:t>
            </a:r>
            <a:r>
              <a:rPr lang="de-DE" sz="2600" b="1" dirty="0" err="1" smtClean="0">
                <a:latin typeface="Calibri" pitchFamily="34" charset="0"/>
              </a:rPr>
              <a:t>Apprenticeship</a:t>
            </a:r>
            <a:r>
              <a:rPr lang="de-DE" sz="2600" b="1" dirty="0" smtClean="0">
                <a:latin typeface="Calibri" pitchFamily="34" charset="0"/>
              </a:rPr>
              <a:t>“ </a:t>
            </a:r>
            <a:r>
              <a:rPr lang="de-DE" sz="2600" b="1" dirty="0" err="1" smtClean="0">
                <a:latin typeface="Calibri" pitchFamily="34" charset="0"/>
              </a:rPr>
              <a:t>proj</a:t>
            </a:r>
            <a:r>
              <a:rPr lang="de-DE" sz="2600" b="1" dirty="0" smtClean="0">
                <a:latin typeface="Calibri" pitchFamily="34" charset="0"/>
              </a:rPr>
              <a:t>. in Freud </a:t>
            </a:r>
            <a:r>
              <a:rPr lang="de-DE" sz="2600" dirty="0" smtClean="0">
                <a:latin typeface="Calibri" pitchFamily="34" charset="0"/>
              </a:rPr>
              <a:t>- </a:t>
            </a:r>
            <a:r>
              <a:rPr lang="de-DE" sz="2600" i="1" dirty="0" smtClean="0">
                <a:latin typeface="Calibri" pitchFamily="34" charset="0"/>
              </a:rPr>
              <a:t>Freud HR </a:t>
            </a:r>
            <a:r>
              <a:rPr lang="de-DE" sz="2600" i="1" dirty="0" err="1" smtClean="0">
                <a:latin typeface="Calibri" pitchFamily="34" charset="0"/>
              </a:rPr>
              <a:t>dept</a:t>
            </a:r>
            <a:r>
              <a:rPr lang="de-DE" sz="2600" dirty="0" smtClean="0">
                <a:latin typeface="Calibri" pitchFamily="34" charset="0"/>
              </a:rPr>
              <a:t>.</a:t>
            </a: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16:50 – </a:t>
            </a:r>
            <a:r>
              <a:rPr lang="de-DE" sz="2600" b="1" dirty="0" smtClean="0">
                <a:latin typeface="Calibri" pitchFamily="34" charset="0"/>
              </a:rPr>
              <a:t>Q&amp;A </a:t>
            </a:r>
            <a:r>
              <a:rPr lang="de-DE" sz="2600" dirty="0" smtClean="0">
                <a:latin typeface="Calibri" pitchFamily="34" charset="0"/>
              </a:rPr>
              <a:t>-</a:t>
            </a:r>
            <a:r>
              <a:rPr lang="de-DE" sz="2600" b="1" dirty="0" smtClean="0">
                <a:latin typeface="Calibri" pitchFamily="34" charset="0"/>
              </a:rPr>
              <a:t> </a:t>
            </a:r>
            <a:r>
              <a:rPr lang="de-DE" sz="2600" dirty="0" smtClean="0">
                <a:latin typeface="Calibri" pitchFamily="34" charset="0"/>
              </a:rPr>
              <a:t>all </a:t>
            </a:r>
            <a:r>
              <a:rPr lang="de-DE" sz="2600" dirty="0" err="1" smtClean="0">
                <a:latin typeface="Calibri" pitchFamily="34" charset="0"/>
              </a:rPr>
              <a:t>together</a:t>
            </a:r>
            <a:endParaRPr lang="de-DE" sz="2600" dirty="0" smtClean="0">
              <a:latin typeface="Calibri" pitchFamily="34" charset="0"/>
            </a:endParaRPr>
          </a:p>
          <a:p>
            <a:pPr defTabSz="596900">
              <a:tabLst>
                <a:tab pos="1077913" algn="l"/>
                <a:tab pos="2511425" algn="l"/>
              </a:tabLst>
            </a:pPr>
            <a:r>
              <a:rPr lang="de-DE" sz="2600" dirty="0" smtClean="0">
                <a:latin typeface="Calibri" pitchFamily="34" charset="0"/>
              </a:rPr>
              <a:t>17:00 – </a:t>
            </a:r>
            <a:r>
              <a:rPr lang="de-DE" sz="2600" b="1" dirty="0" err="1" smtClean="0">
                <a:latin typeface="Calibri" pitchFamily="34" charset="0"/>
              </a:rPr>
              <a:t>Conclusions</a:t>
            </a:r>
            <a:r>
              <a:rPr lang="de-DE" sz="2600" b="1" dirty="0" smtClean="0">
                <a:latin typeface="Calibri" pitchFamily="34" charset="0"/>
              </a:rPr>
              <a:t> </a:t>
            </a:r>
            <a:r>
              <a:rPr lang="de-DE" sz="2600" b="1" dirty="0" err="1" smtClean="0">
                <a:latin typeface="Calibri" pitchFamily="34" charset="0"/>
              </a:rPr>
              <a:t>and</a:t>
            </a:r>
            <a:r>
              <a:rPr lang="de-DE" sz="2600" b="1" dirty="0" smtClean="0">
                <a:latin typeface="Calibri" pitchFamily="34" charset="0"/>
              </a:rPr>
              <a:t> </a:t>
            </a:r>
            <a:r>
              <a:rPr lang="de-DE" sz="2600" b="1" dirty="0" err="1" smtClean="0">
                <a:latin typeface="Calibri" pitchFamily="34" charset="0"/>
              </a:rPr>
              <a:t>greetings</a:t>
            </a:r>
            <a:r>
              <a:rPr lang="de-DE" sz="2600" b="1" dirty="0" smtClean="0">
                <a:latin typeface="Calibri" pitchFamily="34" charset="0"/>
              </a:rPr>
              <a:t> </a:t>
            </a:r>
            <a:r>
              <a:rPr lang="de-DE" sz="2600" dirty="0" smtClean="0">
                <a:latin typeface="Calibri" pitchFamily="34" charset="0"/>
              </a:rPr>
              <a:t>-</a:t>
            </a:r>
            <a:r>
              <a:rPr lang="de-DE" sz="2600" dirty="0" smtClean="0">
                <a:latin typeface="Calibri" pitchFamily="34" charset="0"/>
              </a:rPr>
              <a:t> all </a:t>
            </a:r>
            <a:r>
              <a:rPr lang="de-DE" sz="2600" dirty="0" err="1" smtClean="0">
                <a:latin typeface="Calibri" pitchFamily="34" charset="0"/>
              </a:rPr>
              <a:t>together</a:t>
            </a:r>
            <a:endParaRPr lang="de-DE" sz="2600" dirty="0" smtClean="0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34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LI" val="1"/>
  <p:tag name="LAYOUTLANGUAGE" val="2057"/>
  <p:tag name="CFG.CUSTOMERVERSION" val="9"/>
  <p:tag name="ML_1" val="RBIT_Mi"/>
  <p:tag name="ML_2" val="Bosch.mcr"/>
  <p:tag name="ML_LAYOUT_RESOURCE" val="BOSCH4_3_01.MCR "/>
  <p:tag name="FIELD.DATE.SUFFIX.CONTENT" val=" | "/>
  <p:tag name="FIELD.CONF.SUFFIX.CONTENT" val=" | "/>
  <p:tag name="FIELD.REM_ABL.SUFFIX.CONTENT" val=" | "/>
  <p:tag name="FIELD.COPY.CONTENT" val="© Robert Bosch GmbH 2015. All rights reserved, also regarding any disposal, exploitation, reproduction, editing, distribution, as well as in the event of applications for industrial property rights."/>
  <p:tag name="FIELD.COPY.VALUE" val="© Robert Bosch GmbH 2015. All rights reserved, also regarding any disposal, exploitation, reproduction, editing, distribution, as well as in the event of applications for industrial property rights."/>
  <p:tag name="FIELD.COPY.COMBOINDEX" val="0"/>
  <p:tag name="FIELD.REM_ANL.CONTENT" val=" "/>
  <p:tag name="FIELD.REM_ANL.VALUE" val=" "/>
  <p:tag name="FIELD.DPT.SUFFIX.CONTENT" val=" | "/>
  <p:tag name="FIELD.BGROUP.COMBOINDEX" val="0"/>
  <p:tag name="FIELDS.INITIALIZED" val="1"/>
  <p:tag name="FIELD.DATE.CONTENT" val="12/11/2015"/>
  <p:tag name="FIELD.DATE.VALUE" val="12/11/2015 | "/>
  <p:tag name="FIELD.DATE.COMBOINDEX" val="-2"/>
  <p:tag name="FIELD.CONF.CONTENT" val="Internal "/>
  <p:tag name="FIELD.CONF.VALUE" val="Internal  | "/>
  <p:tag name="FIELD.CONF.COMBOINDEX" val="1"/>
  <p:tag name="FIELD.REM_ABL.COMBOINDEX" val="-2"/>
  <p:tag name="FIELD.CHAPTER.CONTENT" val="Agenda 12.11.2015"/>
  <p:tag name="FIELD.CHAPTER.VALUE" val="Agenda 12.11.2015"/>
  <p:tag name="FIELD.CHAPTER.COMBOINDEX" val="-2"/>
  <p:tag name="FIELD.REM_ANL.COMBOINDEX" val="-2"/>
  <p:tag name="FIELD.DPT.CONTENT" val="PTIP/HRL"/>
  <p:tag name="FIELD.DPT.VALUE" val="PTIP/HRL | "/>
  <p:tag name="FIELD.DPT.COMBOINDEX" val="-2"/>
  <p:tag name="CONFIG" val="config01.xml"/>
  <p:tag name="CFG.VERSION" val="0"/>
  <p:tag name="CFG.LAYOUTID" val="Bosch Layout 4:3"/>
  <p:tag name="CFG.LAYOUTRES" val="BOSCH4_3_01"/>
  <p:tag name="CFG.LAYOUT" val="config01.xml"/>
  <p:tag name="MAPNAME" val="Map1"/>
  <p:tag name="LICENSEKEY" val="46504b9e-b1c9-48ed-967f-a36de42ae84b"/>
  <p:tag name="TITLEMASTERMASTERNAME" val="TitleSlide"/>
  <p:tag name="TITLEMASTERSHAPESETGROUPCLASSNAME" val="ShapeSetGroup1"/>
  <p:tag name="TITLEMASTERCOLORSETGROUPCLASSNAME" val="ColorSetGroup1"/>
  <p:tag name="TITLEMASTERFONTSETGROUPCLASSNAME" val="FontSetGroup1"/>
  <p:tag name="TITLEMASTERSTYLESETGROUPCLASSNAME" val="StyleSetGroup1"/>
  <p:tag name="TITLEMASTERMODIFI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2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BoschBitmapHolder"/>
  <p:tag name="SHAPECLASSFILE" val="PPTFootCol.png"/>
  <p:tag name="SHAPECLASSPROTECTIONTYP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ChapterBoxColor;ChapterBoxColor;-2;-2;ChapterBoxColor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Headerbox"/>
  <p:tag name="SHAPECLASSPROTECTIONTYP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HeaderLineColor;-2;-2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HeaderLine"/>
  <p:tag name="SHAPECLASSPROTECTIONTYP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FooterLineColor;-2;FooterLineColor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FooterLine"/>
  <p:tag name="SHAPECLASSPROTECTIONTYP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font"/>
  <p:tag name="FONTSETCLASSNAME" val="FontSet1"/>
  <p:tag name="COLORS" val="-2;-2;-2;-2;TitleFontColor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TitleBox"/>
  <p:tag name="SHAPECLASSPROTECTIONTYPE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extBoxFon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TextBox"/>
  <p:tag name="SHAPECLASSPROTECTIONTYPE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Pagefont"/>
  <p:tag name="FONTSETCLASSNAME" val="FontSet1"/>
  <p:tag name="COLORS" val="-2;-2;-2;-2;PageNumberFontColor2;-2"/>
  <p:tag name="COLORSETCLASSNAME" val="ColorSet1"/>
  <p:tag name="SCRIPT" val="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PageBox"/>
  <p:tag name="SHAPECLASSPROTECTIONTYPE" val="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font"/>
  <p:tag name="FONTSETCLASSNAME" val="FontSet1"/>
  <p:tag name="COLORS" val="-2;-2;-2;-2;TitleFontColor;-2"/>
  <p:tag name="COLORSETCLASSNAME" val="ColorSet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TitleBox"/>
  <p:tag name="SHAPECLASSPROTECTIONTYPE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2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BoschBitmapHolder"/>
  <p:tag name="SHAPECLASSFILE" val="PPTFootCol.png"/>
  <p:tag name="SHAPECLASSPROTECTIONTYP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2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BoschBitmap"/>
  <p:tag name="SHAPECLASSFILE" val="BOCOL.png"/>
  <p:tag name="SHAPECLASSPROTECTIONTYP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2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Logo2OnTitle"/>
  <p:tag name="SHAPECLASSFILE" val="PPTFOOTCOL.emf"/>
  <p:tag name="SHAPECLASSPROTECTIONTYP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font"/>
  <p:tag name="FONTSETCLASSNAME" val="FontSet1"/>
  <p:tag name="COLORS" val="-2;-2;-2;-2;TitleFontColor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TitleBoxOnTitleSlide"/>
  <p:tag name="SHAPECLASSPROTECTIONTYPE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extBoxFon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Subtitle"/>
  <p:tag name="SHAPECLASSPROTECTIONTYPE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Pagefont"/>
  <p:tag name="FONTSETCLASSNAME" val="FontSet1"/>
  <p:tag name="COLORS" val="-2;-2;-2;-2;PageNumberFontColor2;-2"/>
  <p:tag name="COLORSETCLASSNAME" val="ColorSet1"/>
  <p:tag name="SCRIPT" val="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PageBoxOnTitle"/>
  <p:tag name="SHAPECLASSPROTECTIONTYPE" val="3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ChapterBoxColor;-2;-2;-2;ChapterBoxColor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Headerbox"/>
  <p:tag name="SHAPECLASSPROTECTIONTYP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ChapterBoxColor;-2;-2;-2;ChapterBoxColor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HeaderboxElement2"/>
  <p:tag name="SHAPECLASSPROTECTIONTYP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ChapterBoxColor;-2;-2;-2;ChapterBoxColor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HeaderboxElement3"/>
  <p:tag name="SHAPECLASSPROTECTIONTYP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HeaderLineColor;-2;-2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HeaderLine"/>
  <p:tag name="SHAPECLASSPROTECTIONTYP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FooterLineColor;-2;FooterLineColor;-2"/>
  <p:tag name="COLORSETCLASSNAME" val="ColorSet1"/>
  <p:tag name="MLI" val="1"/>
  <p:tag name="SHAPESETGROUPCLASSNAME" val="ShapeSetGroup1"/>
  <p:tag name="SHAPESETCLASSNAME" val="TitleSlide"/>
  <p:tag name="COLORSETGROUPCLASSNAME" val="ColorSetGroup1"/>
  <p:tag name="FONTSETGROUPCLASSNAME" val="FontSetGroup1"/>
  <p:tag name="SHAPECLASSNAME" val="FooterLine"/>
  <p:tag name="SHAPECLASSPROTECTIONTYP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.CHAPTER.CONTENT" val="Agenda 12.11.2015"/>
  <p:tag name="FIELD.CHAPTER.VALUE" val="Agenda 12.11.2015"/>
  <p:tag name="FIELD.REM_ANL.CONTENT" val=" "/>
  <p:tag name="FIELD.REM_ANL.VALUE" val=" "/>
  <p:tag name="FIELD.DPT.CONTENT" val="PTIP/HRL"/>
  <p:tag name="FIELD.DPT.VALUE" val="PTIP/HRL | "/>
  <p:tag name="FIELDS.INITIALIZED" val="1"/>
  <p:tag name="ML_1" val="RBIT_Mi"/>
  <p:tag name="ML_2" val="Bosch.mcr"/>
  <p:tag name="ML_LAYOUT_RESOURCE" val="BOSCH4_3_01.MCR "/>
  <p:tag name="SHAPESETGROUPCLASSNAME" val="ShapeSetGroup1"/>
  <p:tag name="SHAPESETCLASSNAME" val="Title"/>
  <p:tag name="COLORSETGROUPCLASSNAME" val="ColorSetGroup1"/>
  <p:tag name="COLORSETCLASSNAME" val="ColorSet1"/>
  <p:tag name="FONTSETGROUPCLASSNAME" val="FontSetGroup1"/>
  <p:tag name="STYLESETGROUPCLASSNAME" val="StyleSetGroup1"/>
  <p:tag name="MAPNAME" val="Map1"/>
  <p:tag name="CFG.LAYOUT" val="config01.xml"/>
  <p:tag name="MLI" val="1"/>
  <p:tag name="TEXTBOX 3_SHAPECLASSPROTECTIONTYPE" val="31"/>
  <p:tag name="RECTANGLE 4_SHAPECLASSPROTECTIONTYPE" val="27"/>
  <p:tag name="RECTANGLE 5_SHAPECLASSPROTECTIONTYPE" val="15"/>
  <p:tag name="RECTANGLE 6_SHAPECLASSPROTECTIONTYPE" val="27"/>
  <p:tag name="PICTURE 7_SHAPECLASSPROTECTIONTYPE" val="15"/>
  <p:tag name="TEXTBOX 8_SHAPECLASSPROTECTIONTYPE" val="27"/>
  <p:tag name="RECTANGLE 9_SHAPECLASSPROTECTIONTYPE" val="63"/>
  <p:tag name="SUBTITLE 2_SHAPECLASSPROTECTIONTYPE" val="0"/>
  <p:tag name="TITLE 1_SHAPECLASSPROTECTIONTYPE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hapterfont"/>
  <p:tag name="FONTSETCLASSNAME" val="FontSet1"/>
  <p:tag name="COLORS" val="-2;-2;-2;-2;ChapterFontColor;-2"/>
  <p:tag name="COLORSETCLASSNAME" val="ColorSet1"/>
  <p:tag name="SCRIPT" val="1"/>
  <p:tag name="FIELDS" val="CHAPTER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hapterbox"/>
  <p:tag name="SHAPECLASSPROTECTIONTYPE" val="2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2;-2"/>
  <p:tag name="COLORSETCLASSNAME" val="ColorSet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MASKBeQik"/>
  <p:tag name="SHAPECLASSFILE" val="BEQIK_FR.png"/>
  <p:tag name="SHAPECLASSPROTECTIONTYP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AddNoteFont"/>
  <p:tag name="FONTSETCLASSNAME" val="FontSet1"/>
  <p:tag name="COLORS" val="-2;-2;-2;-2;ChapterFontColor;-2"/>
  <p:tag name="COLORSETCLASSNAME" val="ColorSet1"/>
  <p:tag name="SCRIPT" val="1"/>
  <p:tag name="FIELDS" val="REM_ANL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AddNoteBox"/>
  <p:tag name="SHAPECLASSPROTECTIONTYPE" val="2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BGroupFont"/>
  <p:tag name="FONTSETCLASSNAME" val="FontSet1"/>
  <p:tag name="COLORS" val="-2;-2;-2;-2;BGroupColor;-2"/>
  <p:tag name="COLORSETCLASSNAME" val="ColorSet1"/>
  <p:tag name="SCRIPT" val="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BGroupBox"/>
  <p:tag name="SHAPECLASSPROTECTIONTYP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Righ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AuthorBox"/>
  <p:tag name="SHAPECLASSPROTECTIONTYPE" val="2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NavbarFon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tNavbar"/>
  <p:tag name="SHAPECLASSPROTECTIONTYPE" val="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font"/>
  <p:tag name="FONTSETCLASSNAME" val="FontSet1"/>
  <p:tag name="COLORSETCLASSNAME" val="ColorSet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TitleBoxOnTitleSlide"/>
  <p:tag name="SHAPECLASSPROTECTIONTYPE" val="0"/>
  <p:tag name="COLORS" val="-2;-2;-2;-2;-1;-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extBoxFon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Subtitle"/>
  <p:tag name="SHAPECLASSPROTECTIONTYPE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2;-2;-1;-2"/>
</p:tagLst>
</file>

<file path=ppt/theme/theme1.xml><?xml version="1.0" encoding="utf-8"?>
<a:theme xmlns:a="http://schemas.openxmlformats.org/drawingml/2006/main" name="Standarddesign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264"/>
      </a:accent1>
      <a:accent2>
        <a:srgbClr val="3A5A82"/>
      </a:accent2>
      <a:accent3>
        <a:srgbClr val="6E8CB2"/>
      </a:accent3>
      <a:accent4>
        <a:srgbClr val="A8BAD2"/>
      </a:accent4>
      <a:accent5>
        <a:srgbClr val="FFFFFF"/>
      </a:accent5>
      <a:accent6>
        <a:srgbClr val="000000"/>
      </a:accent6>
      <a:hlink>
        <a:srgbClr val="6E8CB2"/>
      </a:hlink>
      <a:folHlink>
        <a:srgbClr val="A8BAD2"/>
      </a:folHlink>
    </a:clrScheme>
    <a:fontScheme name="Standarddesign">
      <a:majorFont>
        <a:latin typeface="Bosch Office Sans"/>
        <a:ea typeface=""/>
        <a:cs typeface=""/>
      </a:majorFont>
      <a:minorFont>
        <a:latin typeface="Bosch Office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53B63"/>
        </a:accent1>
        <a:accent2>
          <a:srgbClr val="425C8F"/>
        </a:accent2>
        <a:accent3>
          <a:srgbClr val="FFFFFF"/>
        </a:accent3>
        <a:accent4>
          <a:srgbClr val="000000"/>
        </a:accent4>
        <a:accent5>
          <a:srgbClr val="AAAFB7"/>
        </a:accent5>
        <a:accent6>
          <a:srgbClr val="3B5381"/>
        </a:accent6>
        <a:hlink>
          <a:srgbClr val="738CB4"/>
        </a:hlink>
        <a:folHlink>
          <a:srgbClr val="B0BB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DEFAULTRB200701</Template>
  <TotalTime>0</TotalTime>
  <Words>49</Words>
  <Application>Microsoft Office PowerPoint</Application>
  <PresentationFormat>Personalizzato</PresentationFormat>
  <Paragraphs>14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Bosch Office Sans</vt:lpstr>
      <vt:lpstr>Calibri</vt:lpstr>
      <vt:lpstr>Wingdings</vt:lpstr>
      <vt:lpstr>Standarddesign</vt:lpstr>
      <vt:lpstr>Visit agenda 12.11.2015</vt:lpstr>
    </vt:vector>
  </TitlesOfParts>
  <Company>BOSCH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 Gianantonio Francesco (PTIP/HRL)</dc:creator>
  <cp:lastModifiedBy>Di Gianantonio Francesco (PTIP/HRL)</cp:lastModifiedBy>
  <cp:revision>4</cp:revision>
  <dcterms:created xsi:type="dcterms:W3CDTF">2015-11-10T08:58:12Z</dcterms:created>
  <dcterms:modified xsi:type="dcterms:W3CDTF">2015-11-10T09:23:49Z</dcterms:modified>
</cp:coreProperties>
</file>