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8" r:id="rId5"/>
    <p:sldMasterId id="2147483721" r:id="rId6"/>
  </p:sldMasterIdLst>
  <p:notesMasterIdLst>
    <p:notesMasterId r:id="rId18"/>
  </p:notesMasterIdLst>
  <p:handoutMasterIdLst>
    <p:handoutMasterId r:id="rId19"/>
  </p:handoutMasterIdLst>
  <p:sldIdLst>
    <p:sldId id="268" r:id="rId7"/>
    <p:sldId id="275" r:id="rId8"/>
    <p:sldId id="293" r:id="rId9"/>
    <p:sldId id="294" r:id="rId10"/>
    <p:sldId id="295" r:id="rId11"/>
    <p:sldId id="296" r:id="rId12"/>
    <p:sldId id="297" r:id="rId13"/>
    <p:sldId id="298" r:id="rId14"/>
    <p:sldId id="299" r:id="rId15"/>
    <p:sldId id="300" r:id="rId16"/>
    <p:sldId id="292" r:id="rId17"/>
  </p:sldIdLst>
  <p:sldSz cx="9144000" cy="6858000" type="screen4x3"/>
  <p:notesSz cx="6669088" cy="9872663"/>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3117E"/>
    <a:srgbClr val="9F319A"/>
    <a:srgbClr val="B638B0"/>
    <a:srgbClr val="A7A7A7"/>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77943" autoAdjust="0"/>
  </p:normalViewPr>
  <p:slideViewPr>
    <p:cSldViewPr>
      <p:cViewPr varScale="1">
        <p:scale>
          <a:sx n="86" d="100"/>
          <a:sy n="86" d="100"/>
        </p:scale>
        <p:origin x="-2250"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890665" cy="494107"/>
          </a:xfrm>
          <a:prstGeom prst="rect">
            <a:avLst/>
          </a:prstGeom>
          <a:noFill/>
          <a:ln w="9525">
            <a:noFill/>
            <a:miter lim="800000"/>
            <a:headEnd/>
            <a:tailEnd/>
          </a:ln>
          <a:effectLst/>
        </p:spPr>
        <p:txBody>
          <a:bodyPr vert="horz" wrap="square" lIns="90425" tIns="45213" rIns="90425" bIns="45213" numCol="1" anchor="t" anchorCtr="0" compatLnSpc="1">
            <a:prstTxWarp prst="textNoShape">
              <a:avLst/>
            </a:prstTxWarp>
          </a:bodyPr>
          <a:lstStyle>
            <a:lvl1pPr>
              <a:defRPr sz="1200">
                <a:cs typeface="+mn-cs"/>
              </a:defRPr>
            </a:lvl1pPr>
          </a:lstStyle>
          <a:p>
            <a:pPr>
              <a:defRPr/>
            </a:pPr>
            <a:endParaRPr lang="de-DE"/>
          </a:p>
        </p:txBody>
      </p:sp>
      <p:sp>
        <p:nvSpPr>
          <p:cNvPr id="81923" name="Rectangle 3"/>
          <p:cNvSpPr>
            <a:spLocks noGrp="1" noChangeArrowheads="1"/>
          </p:cNvSpPr>
          <p:nvPr>
            <p:ph type="dt" sz="quarter" idx="1"/>
          </p:nvPr>
        </p:nvSpPr>
        <p:spPr bwMode="auto">
          <a:xfrm>
            <a:off x="3776866" y="0"/>
            <a:ext cx="2890665" cy="494107"/>
          </a:xfrm>
          <a:prstGeom prst="rect">
            <a:avLst/>
          </a:prstGeom>
          <a:noFill/>
          <a:ln w="9525">
            <a:noFill/>
            <a:miter lim="800000"/>
            <a:headEnd/>
            <a:tailEnd/>
          </a:ln>
          <a:effectLst/>
        </p:spPr>
        <p:txBody>
          <a:bodyPr vert="horz" wrap="square" lIns="90425" tIns="45213" rIns="90425" bIns="45213" numCol="1" anchor="t" anchorCtr="0" compatLnSpc="1">
            <a:prstTxWarp prst="textNoShape">
              <a:avLst/>
            </a:prstTxWarp>
          </a:bodyPr>
          <a:lstStyle>
            <a:lvl1pPr algn="r">
              <a:defRPr sz="1200">
                <a:cs typeface="+mn-cs"/>
              </a:defRPr>
            </a:lvl1pPr>
          </a:lstStyle>
          <a:p>
            <a:pPr>
              <a:defRPr/>
            </a:pPr>
            <a:fld id="{3A0FD52C-3249-49CC-AB71-C36DC2023228}" type="datetimeFigureOut">
              <a:rPr lang="de-DE"/>
              <a:pPr>
                <a:defRPr/>
              </a:pPr>
              <a:t>25.04.2016</a:t>
            </a:fld>
            <a:endParaRPr lang="de-DE"/>
          </a:p>
        </p:txBody>
      </p:sp>
      <p:sp>
        <p:nvSpPr>
          <p:cNvPr id="81924" name="Rectangle 4"/>
          <p:cNvSpPr>
            <a:spLocks noGrp="1" noChangeArrowheads="1"/>
          </p:cNvSpPr>
          <p:nvPr>
            <p:ph type="ftr" sz="quarter" idx="2"/>
          </p:nvPr>
        </p:nvSpPr>
        <p:spPr bwMode="auto">
          <a:xfrm>
            <a:off x="0" y="9376978"/>
            <a:ext cx="2890665" cy="494107"/>
          </a:xfrm>
          <a:prstGeom prst="rect">
            <a:avLst/>
          </a:prstGeom>
          <a:noFill/>
          <a:ln w="9525">
            <a:noFill/>
            <a:miter lim="800000"/>
            <a:headEnd/>
            <a:tailEnd/>
          </a:ln>
          <a:effectLst/>
        </p:spPr>
        <p:txBody>
          <a:bodyPr vert="horz" wrap="square" lIns="90425" tIns="45213" rIns="90425" bIns="45213" numCol="1" anchor="b" anchorCtr="0" compatLnSpc="1">
            <a:prstTxWarp prst="textNoShape">
              <a:avLst/>
            </a:prstTxWarp>
          </a:bodyPr>
          <a:lstStyle>
            <a:lvl1pPr>
              <a:defRPr sz="1200">
                <a:cs typeface="+mn-cs"/>
              </a:defRPr>
            </a:lvl1pPr>
          </a:lstStyle>
          <a:p>
            <a:pPr>
              <a:defRPr/>
            </a:pPr>
            <a:endParaRPr lang="de-DE"/>
          </a:p>
        </p:txBody>
      </p:sp>
      <p:sp>
        <p:nvSpPr>
          <p:cNvPr id="81925" name="Rectangle 5"/>
          <p:cNvSpPr>
            <a:spLocks noGrp="1" noChangeArrowheads="1"/>
          </p:cNvSpPr>
          <p:nvPr>
            <p:ph type="sldNum" sz="quarter" idx="3"/>
          </p:nvPr>
        </p:nvSpPr>
        <p:spPr bwMode="auto">
          <a:xfrm>
            <a:off x="3776866" y="9376978"/>
            <a:ext cx="2890665" cy="494107"/>
          </a:xfrm>
          <a:prstGeom prst="rect">
            <a:avLst/>
          </a:prstGeom>
          <a:noFill/>
          <a:ln w="9525">
            <a:noFill/>
            <a:miter lim="800000"/>
            <a:headEnd/>
            <a:tailEnd/>
          </a:ln>
          <a:effectLst/>
        </p:spPr>
        <p:txBody>
          <a:bodyPr vert="horz" wrap="square" lIns="90425" tIns="45213" rIns="90425" bIns="45213" numCol="1" anchor="b" anchorCtr="0" compatLnSpc="1">
            <a:prstTxWarp prst="textNoShape">
              <a:avLst/>
            </a:prstTxWarp>
          </a:bodyPr>
          <a:lstStyle>
            <a:lvl1pPr algn="r">
              <a:defRPr sz="1200">
                <a:cs typeface="+mn-cs"/>
              </a:defRPr>
            </a:lvl1pPr>
          </a:lstStyle>
          <a:p>
            <a:pPr>
              <a:defRPr/>
            </a:pPr>
            <a:fld id="{B58D0B70-470E-45CE-8F89-CB88C5B5DC19}" type="slidenum">
              <a:rPr lang="de-DE"/>
              <a:pPr>
                <a:defRPr/>
              </a:pPr>
              <a:t>‹Nr.›</a:t>
            </a:fld>
            <a:endParaRPr lang="de-DE"/>
          </a:p>
        </p:txBody>
      </p:sp>
    </p:spTree>
    <p:extLst>
      <p:ext uri="{BB962C8B-B14F-4D97-AF65-F5344CB8AC3E}">
        <p14:creationId xmlns:p14="http://schemas.microsoft.com/office/powerpoint/2010/main" val="11080230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90665" cy="494107"/>
          </a:xfrm>
          <a:prstGeom prst="rect">
            <a:avLst/>
          </a:prstGeom>
        </p:spPr>
        <p:txBody>
          <a:bodyPr vert="horz" lIns="90425" tIns="45213" rIns="90425" bIns="45213" rtlCol="0"/>
          <a:lstStyle>
            <a:lvl1pPr algn="l" fontAlgn="auto">
              <a:spcBef>
                <a:spcPts val="0"/>
              </a:spcBef>
              <a:spcAft>
                <a:spcPts val="0"/>
              </a:spcAft>
              <a:defRPr sz="1200">
                <a:latin typeface="+mn-lt"/>
                <a:cs typeface="+mn-cs"/>
              </a:defRPr>
            </a:lvl1pPr>
          </a:lstStyle>
          <a:p>
            <a:pPr>
              <a:defRPr/>
            </a:pPr>
            <a:endParaRPr lang="de-AT"/>
          </a:p>
        </p:txBody>
      </p:sp>
      <p:sp>
        <p:nvSpPr>
          <p:cNvPr id="3" name="Datumsplatzhalter 2"/>
          <p:cNvSpPr>
            <a:spLocks noGrp="1"/>
          </p:cNvSpPr>
          <p:nvPr>
            <p:ph type="dt" idx="1"/>
          </p:nvPr>
        </p:nvSpPr>
        <p:spPr>
          <a:xfrm>
            <a:off x="3776866" y="0"/>
            <a:ext cx="2890665" cy="494107"/>
          </a:xfrm>
          <a:prstGeom prst="rect">
            <a:avLst/>
          </a:prstGeom>
        </p:spPr>
        <p:txBody>
          <a:bodyPr vert="horz" lIns="90425" tIns="45213" rIns="90425" bIns="45213" rtlCol="0"/>
          <a:lstStyle>
            <a:lvl1pPr algn="r" fontAlgn="auto">
              <a:spcBef>
                <a:spcPts val="0"/>
              </a:spcBef>
              <a:spcAft>
                <a:spcPts val="0"/>
              </a:spcAft>
              <a:defRPr sz="1200">
                <a:latin typeface="+mn-lt"/>
                <a:cs typeface="+mn-cs"/>
              </a:defRPr>
            </a:lvl1pPr>
          </a:lstStyle>
          <a:p>
            <a:pPr>
              <a:defRPr/>
            </a:pPr>
            <a:fld id="{AF8966CD-F3E3-4C28-8319-B08CAAB61044}" type="datetimeFigureOut">
              <a:rPr lang="de-AT"/>
              <a:pPr>
                <a:defRPr/>
              </a:pPr>
              <a:t>25.04.2016</a:t>
            </a:fld>
            <a:endParaRPr lang="de-AT"/>
          </a:p>
        </p:txBody>
      </p:sp>
      <p:sp>
        <p:nvSpPr>
          <p:cNvPr id="4" name="Folienbildplatzhalter 3"/>
          <p:cNvSpPr>
            <a:spLocks noGrp="1" noRot="1" noChangeAspect="1"/>
          </p:cNvSpPr>
          <p:nvPr>
            <p:ph type="sldImg" idx="2"/>
          </p:nvPr>
        </p:nvSpPr>
        <p:spPr>
          <a:xfrm>
            <a:off x="866775" y="739775"/>
            <a:ext cx="4935538" cy="3702050"/>
          </a:xfrm>
          <a:prstGeom prst="rect">
            <a:avLst/>
          </a:prstGeom>
          <a:noFill/>
          <a:ln w="12700">
            <a:solidFill>
              <a:prstClr val="black"/>
            </a:solidFill>
          </a:ln>
        </p:spPr>
        <p:txBody>
          <a:bodyPr vert="horz" lIns="90425" tIns="45213" rIns="90425" bIns="45213" rtlCol="0" anchor="ctr"/>
          <a:lstStyle/>
          <a:p>
            <a:pPr lvl="0"/>
            <a:endParaRPr lang="de-AT" noProof="0"/>
          </a:p>
        </p:txBody>
      </p:sp>
      <p:sp>
        <p:nvSpPr>
          <p:cNvPr id="5" name="Notizenplatzhalter 4"/>
          <p:cNvSpPr>
            <a:spLocks noGrp="1"/>
          </p:cNvSpPr>
          <p:nvPr>
            <p:ph type="body" sz="quarter" idx="3"/>
          </p:nvPr>
        </p:nvSpPr>
        <p:spPr>
          <a:xfrm>
            <a:off x="666598" y="4690068"/>
            <a:ext cx="5335893" cy="4442225"/>
          </a:xfrm>
          <a:prstGeom prst="rect">
            <a:avLst/>
          </a:prstGeom>
        </p:spPr>
        <p:txBody>
          <a:bodyPr vert="horz" lIns="90425" tIns="45213" rIns="90425" bIns="45213" rtlCol="0"/>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AT" noProof="0"/>
          </a:p>
        </p:txBody>
      </p:sp>
      <p:sp>
        <p:nvSpPr>
          <p:cNvPr id="6" name="Fußzeilenplatzhalter 5"/>
          <p:cNvSpPr>
            <a:spLocks noGrp="1"/>
          </p:cNvSpPr>
          <p:nvPr>
            <p:ph type="ftr" sz="quarter" idx="4"/>
          </p:nvPr>
        </p:nvSpPr>
        <p:spPr>
          <a:xfrm>
            <a:off x="0" y="9376978"/>
            <a:ext cx="2890665" cy="494107"/>
          </a:xfrm>
          <a:prstGeom prst="rect">
            <a:avLst/>
          </a:prstGeom>
        </p:spPr>
        <p:txBody>
          <a:bodyPr vert="horz" lIns="90425" tIns="45213" rIns="90425" bIns="45213" rtlCol="0" anchor="b"/>
          <a:lstStyle>
            <a:lvl1pPr algn="l" fontAlgn="auto">
              <a:spcBef>
                <a:spcPts val="0"/>
              </a:spcBef>
              <a:spcAft>
                <a:spcPts val="0"/>
              </a:spcAft>
              <a:defRPr sz="1200">
                <a:latin typeface="+mn-lt"/>
                <a:cs typeface="+mn-cs"/>
              </a:defRPr>
            </a:lvl1pPr>
          </a:lstStyle>
          <a:p>
            <a:pPr>
              <a:defRPr/>
            </a:pPr>
            <a:endParaRPr lang="de-AT"/>
          </a:p>
        </p:txBody>
      </p:sp>
      <p:sp>
        <p:nvSpPr>
          <p:cNvPr id="7" name="Foliennummernplatzhalter 6"/>
          <p:cNvSpPr>
            <a:spLocks noGrp="1"/>
          </p:cNvSpPr>
          <p:nvPr>
            <p:ph type="sldNum" sz="quarter" idx="5"/>
          </p:nvPr>
        </p:nvSpPr>
        <p:spPr>
          <a:xfrm>
            <a:off x="3776866" y="9376978"/>
            <a:ext cx="2890665" cy="494107"/>
          </a:xfrm>
          <a:prstGeom prst="rect">
            <a:avLst/>
          </a:prstGeom>
        </p:spPr>
        <p:txBody>
          <a:bodyPr vert="horz" lIns="90425" tIns="45213" rIns="90425" bIns="45213" rtlCol="0" anchor="b"/>
          <a:lstStyle>
            <a:lvl1pPr algn="r" fontAlgn="auto">
              <a:spcBef>
                <a:spcPts val="0"/>
              </a:spcBef>
              <a:spcAft>
                <a:spcPts val="0"/>
              </a:spcAft>
              <a:defRPr sz="1200">
                <a:latin typeface="+mn-lt"/>
                <a:cs typeface="+mn-cs"/>
              </a:defRPr>
            </a:lvl1pPr>
          </a:lstStyle>
          <a:p>
            <a:pPr>
              <a:defRPr/>
            </a:pPr>
            <a:fld id="{74107DA9-1849-457C-94E5-9C0EDA679E16}" type="slidenum">
              <a:rPr lang="de-AT"/>
              <a:pPr>
                <a:defRPr/>
              </a:pPr>
              <a:t>‹Nr.›</a:t>
            </a:fld>
            <a:endParaRPr lang="de-AT"/>
          </a:p>
        </p:txBody>
      </p:sp>
    </p:spTree>
    <p:extLst>
      <p:ext uri="{BB962C8B-B14F-4D97-AF65-F5344CB8AC3E}">
        <p14:creationId xmlns:p14="http://schemas.microsoft.com/office/powerpoint/2010/main" val="28586406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a:t>
            </a:fld>
            <a:endParaRPr lang="de-AT"/>
          </a:p>
        </p:txBody>
      </p:sp>
    </p:spTree>
    <p:extLst>
      <p:ext uri="{BB962C8B-B14F-4D97-AF65-F5344CB8AC3E}">
        <p14:creationId xmlns:p14="http://schemas.microsoft.com/office/powerpoint/2010/main" val="1416523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2</a:t>
            </a:fld>
            <a:endParaRPr lang="de-AT"/>
          </a:p>
        </p:txBody>
      </p:sp>
    </p:spTree>
    <p:extLst>
      <p:ext uri="{BB962C8B-B14F-4D97-AF65-F5344CB8AC3E}">
        <p14:creationId xmlns:p14="http://schemas.microsoft.com/office/powerpoint/2010/main" val="22691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3</a:t>
            </a:fld>
            <a:endParaRPr lang="de-AT"/>
          </a:p>
        </p:txBody>
      </p:sp>
    </p:spTree>
    <p:extLst>
      <p:ext uri="{BB962C8B-B14F-4D97-AF65-F5344CB8AC3E}">
        <p14:creationId xmlns:p14="http://schemas.microsoft.com/office/powerpoint/2010/main" val="22691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4</a:t>
            </a:fld>
            <a:endParaRPr lang="de-AT"/>
          </a:p>
        </p:txBody>
      </p:sp>
    </p:spTree>
    <p:extLst>
      <p:ext uri="{BB962C8B-B14F-4D97-AF65-F5344CB8AC3E}">
        <p14:creationId xmlns:p14="http://schemas.microsoft.com/office/powerpoint/2010/main" val="22691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5</a:t>
            </a:fld>
            <a:endParaRPr lang="de-AT"/>
          </a:p>
        </p:txBody>
      </p:sp>
    </p:spTree>
    <p:extLst>
      <p:ext uri="{BB962C8B-B14F-4D97-AF65-F5344CB8AC3E}">
        <p14:creationId xmlns:p14="http://schemas.microsoft.com/office/powerpoint/2010/main" val="22691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6</a:t>
            </a:fld>
            <a:endParaRPr lang="de-AT"/>
          </a:p>
        </p:txBody>
      </p:sp>
    </p:spTree>
    <p:extLst>
      <p:ext uri="{BB962C8B-B14F-4D97-AF65-F5344CB8AC3E}">
        <p14:creationId xmlns:p14="http://schemas.microsoft.com/office/powerpoint/2010/main" val="22691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7</a:t>
            </a:fld>
            <a:endParaRPr lang="de-AT"/>
          </a:p>
        </p:txBody>
      </p:sp>
    </p:spTree>
    <p:extLst>
      <p:ext uri="{BB962C8B-B14F-4D97-AF65-F5344CB8AC3E}">
        <p14:creationId xmlns:p14="http://schemas.microsoft.com/office/powerpoint/2010/main" val="22691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8</a:t>
            </a:fld>
            <a:endParaRPr lang="de-AT"/>
          </a:p>
        </p:txBody>
      </p:sp>
    </p:spTree>
    <p:extLst>
      <p:ext uri="{BB962C8B-B14F-4D97-AF65-F5344CB8AC3E}">
        <p14:creationId xmlns:p14="http://schemas.microsoft.com/office/powerpoint/2010/main" val="22691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9</a:t>
            </a:fld>
            <a:endParaRPr lang="de-AT"/>
          </a:p>
        </p:txBody>
      </p:sp>
    </p:spTree>
    <p:extLst>
      <p:ext uri="{BB962C8B-B14F-4D97-AF65-F5344CB8AC3E}">
        <p14:creationId xmlns:p14="http://schemas.microsoft.com/office/powerpoint/2010/main" val="22691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10</a:t>
            </a:fld>
            <a:endParaRPr lang="de-AT"/>
          </a:p>
        </p:txBody>
      </p:sp>
    </p:spTree>
    <p:extLst>
      <p:ext uri="{BB962C8B-B14F-4D97-AF65-F5344CB8AC3E}">
        <p14:creationId xmlns:p14="http://schemas.microsoft.com/office/powerpoint/2010/main" val="22691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11</a:t>
            </a:fld>
            <a:endParaRPr lang="de-AT"/>
          </a:p>
        </p:txBody>
      </p:sp>
    </p:spTree>
    <p:extLst>
      <p:ext uri="{BB962C8B-B14F-4D97-AF65-F5344CB8AC3E}">
        <p14:creationId xmlns:p14="http://schemas.microsoft.com/office/powerpoint/2010/main" val="2121266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AT"/>
          </a:p>
        </p:txBody>
      </p:sp>
      <p:sp>
        <p:nvSpPr>
          <p:cNvPr id="4" name="Datumsplatzhalter 3"/>
          <p:cNvSpPr>
            <a:spLocks noGrp="1"/>
          </p:cNvSpPr>
          <p:nvPr>
            <p:ph type="dt" sz="half" idx="10"/>
          </p:nvPr>
        </p:nvSpPr>
        <p:spPr/>
        <p:txBody>
          <a:bodyPr/>
          <a:lstStyle>
            <a:lvl1pPr>
              <a:defRPr smtClean="0">
                <a:solidFill>
                  <a:schemeClr val="tx1"/>
                </a:solidFill>
              </a:defRPr>
            </a:lvl1pPr>
          </a:lstStyle>
          <a:p>
            <a:pPr>
              <a:defRPr/>
            </a:pPr>
            <a:fld id="{6BB0A9E7-6BBC-42EC-9011-B645D76253AC}" type="datetime1">
              <a:rPr lang="de-AT" smtClean="0"/>
              <a:t>25.04.2016</a:t>
            </a:fld>
            <a:endParaRPr lang="de-AT"/>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smtClean="0">
                <a:solidFill>
                  <a:schemeClr val="tx1"/>
                </a:solidFill>
              </a:defRPr>
            </a:lvl1pPr>
          </a:lstStyle>
          <a:p>
            <a:pPr>
              <a:defRPr/>
            </a:pPr>
            <a:fld id="{DFBA4C21-52E2-494E-BFB8-E6532BD4FFAB}" type="slidenum">
              <a:rPr lang="de-AT"/>
              <a:pPr>
                <a:defRPr/>
              </a:pPr>
              <a:t>‹Nr.›</a:t>
            </a:fld>
            <a:endParaRPr lang="de-AT"/>
          </a:p>
        </p:txBody>
      </p:sp>
    </p:spTree>
    <p:extLst>
      <p:ext uri="{BB962C8B-B14F-4D97-AF65-F5344CB8AC3E}">
        <p14:creationId xmlns:p14="http://schemas.microsoft.com/office/powerpoint/2010/main" val="462195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lvl1pPr>
              <a:defRPr/>
            </a:lvl1pPr>
          </a:lstStyle>
          <a:p>
            <a:pPr>
              <a:defRPr/>
            </a:pPr>
            <a:fld id="{C6A65DBD-0DD9-4D31-920B-7B5C3EABEB13}" type="datetime1">
              <a:rPr lang="de-AT" smtClean="0"/>
              <a:t>25.04.2016</a:t>
            </a:fld>
            <a:endParaRPr lang="de-AT" dirty="0"/>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a:lvl1pPr>
          </a:lstStyle>
          <a:p>
            <a:pPr>
              <a:defRPr/>
            </a:pPr>
            <a:fld id="{35B69389-D8AB-4338-9BF9-1B9BE5B91A8C}" type="slidenum">
              <a:rPr lang="de-AT"/>
              <a:pPr>
                <a:defRPr/>
              </a:pPr>
              <a:t>‹Nr.›</a:t>
            </a:fld>
            <a:endParaRPr lang="de-AT" dirty="0"/>
          </a:p>
        </p:txBody>
      </p:sp>
    </p:spTree>
    <p:extLst>
      <p:ext uri="{BB962C8B-B14F-4D97-AF65-F5344CB8AC3E}">
        <p14:creationId xmlns:p14="http://schemas.microsoft.com/office/powerpoint/2010/main" val="1556527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dirty="0" smtClean="0"/>
              <a:t>Titelmasterformat durch Klicken bearbeiten</a:t>
            </a:r>
            <a:endParaRPr lang="de-AT"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smtClean="0">
                <a:solidFill>
                  <a:schemeClr val="tx1"/>
                </a:solidFill>
              </a:defRPr>
            </a:lvl1pPr>
          </a:lstStyle>
          <a:p>
            <a:pPr>
              <a:defRPr/>
            </a:pPr>
            <a:fld id="{4E7166F2-945F-4495-AB5C-F942F7115481}" type="datetime1">
              <a:rPr lang="de-AT" smtClean="0"/>
              <a:t>25.04.2016</a:t>
            </a:fld>
            <a:endParaRPr lang="de-AT"/>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smtClean="0">
                <a:solidFill>
                  <a:schemeClr val="tx1"/>
                </a:solidFill>
              </a:defRPr>
            </a:lvl1pPr>
          </a:lstStyle>
          <a:p>
            <a:pPr>
              <a:defRPr/>
            </a:pPr>
            <a:fld id="{32AB65D3-92B8-419E-BC2B-F0E1837FC1A3}" type="slidenum">
              <a:rPr lang="de-AT"/>
              <a:pPr>
                <a:defRPr/>
              </a:pPr>
              <a:t>‹Nr.›</a:t>
            </a:fld>
            <a:endParaRPr lang="de-AT"/>
          </a:p>
        </p:txBody>
      </p:sp>
    </p:spTree>
    <p:extLst>
      <p:ext uri="{BB962C8B-B14F-4D97-AF65-F5344CB8AC3E}">
        <p14:creationId xmlns:p14="http://schemas.microsoft.com/office/powerpoint/2010/main" val="2835665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3"/>
          <p:cNvSpPr>
            <a:spLocks noGrp="1"/>
          </p:cNvSpPr>
          <p:nvPr>
            <p:ph type="dt" sz="half" idx="10"/>
          </p:nvPr>
        </p:nvSpPr>
        <p:spPr/>
        <p:txBody>
          <a:bodyPr/>
          <a:lstStyle>
            <a:lvl1pPr>
              <a:defRPr smtClean="0">
                <a:solidFill>
                  <a:schemeClr val="tx1"/>
                </a:solidFill>
              </a:defRPr>
            </a:lvl1pPr>
          </a:lstStyle>
          <a:p>
            <a:pPr>
              <a:defRPr/>
            </a:pPr>
            <a:fld id="{703A4269-E34C-4B5B-9EDD-1BA60CBF4770}" type="datetime1">
              <a:rPr lang="de-AT" smtClean="0"/>
              <a:t>25.04.2016</a:t>
            </a:fld>
            <a:endParaRPr lang="de-AT"/>
          </a:p>
        </p:txBody>
      </p:sp>
      <p:sp>
        <p:nvSpPr>
          <p:cNvPr id="6" name="Fußzeilenplatzhalter 4"/>
          <p:cNvSpPr>
            <a:spLocks noGrp="1"/>
          </p:cNvSpPr>
          <p:nvPr>
            <p:ph type="ftr" sz="quarter" idx="11"/>
          </p:nvPr>
        </p:nvSpPr>
        <p:spPr/>
        <p:txBody>
          <a:bodyPr/>
          <a:lstStyle>
            <a:lvl1pPr>
              <a:defRPr/>
            </a:lvl1pPr>
          </a:lstStyle>
          <a:p>
            <a:pPr>
              <a:defRPr/>
            </a:pPr>
            <a:endParaRPr lang="de-AT"/>
          </a:p>
        </p:txBody>
      </p:sp>
      <p:sp>
        <p:nvSpPr>
          <p:cNvPr id="7" name="Foliennummernplatzhalter 5"/>
          <p:cNvSpPr>
            <a:spLocks noGrp="1"/>
          </p:cNvSpPr>
          <p:nvPr>
            <p:ph type="sldNum" sz="quarter" idx="12"/>
          </p:nvPr>
        </p:nvSpPr>
        <p:spPr/>
        <p:txBody>
          <a:bodyPr/>
          <a:lstStyle>
            <a:lvl1pPr>
              <a:defRPr smtClean="0">
                <a:solidFill>
                  <a:schemeClr val="tx1"/>
                </a:solidFill>
              </a:defRPr>
            </a:lvl1pPr>
          </a:lstStyle>
          <a:p>
            <a:pPr>
              <a:defRPr/>
            </a:pPr>
            <a:fld id="{F2CF6630-1A07-4B47-B563-7CD93A2F5B26}" type="slidenum">
              <a:rPr lang="de-AT"/>
              <a:pPr>
                <a:defRPr/>
              </a:pPr>
              <a:t>‹Nr.›</a:t>
            </a:fld>
            <a:endParaRPr lang="de-AT"/>
          </a:p>
        </p:txBody>
      </p:sp>
    </p:spTree>
    <p:extLst>
      <p:ext uri="{BB962C8B-B14F-4D97-AF65-F5344CB8AC3E}">
        <p14:creationId xmlns:p14="http://schemas.microsoft.com/office/powerpoint/2010/main" val="2715916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3"/>
          <p:cNvSpPr>
            <a:spLocks noGrp="1"/>
          </p:cNvSpPr>
          <p:nvPr>
            <p:ph type="dt" sz="half" idx="10"/>
          </p:nvPr>
        </p:nvSpPr>
        <p:spPr/>
        <p:txBody>
          <a:bodyPr/>
          <a:lstStyle>
            <a:lvl1pPr>
              <a:defRPr smtClean="0">
                <a:solidFill>
                  <a:schemeClr val="tx1"/>
                </a:solidFill>
              </a:defRPr>
            </a:lvl1pPr>
          </a:lstStyle>
          <a:p>
            <a:pPr>
              <a:defRPr/>
            </a:pPr>
            <a:fld id="{D0371D12-0FF7-4609-A4C9-D4BF53E9681F}" type="datetime1">
              <a:rPr lang="de-AT" smtClean="0"/>
              <a:t>25.04.2016</a:t>
            </a:fld>
            <a:endParaRPr lang="de-AT"/>
          </a:p>
        </p:txBody>
      </p:sp>
      <p:sp>
        <p:nvSpPr>
          <p:cNvPr id="8" name="Fußzeilenplatzhalter 4"/>
          <p:cNvSpPr>
            <a:spLocks noGrp="1"/>
          </p:cNvSpPr>
          <p:nvPr>
            <p:ph type="ftr" sz="quarter" idx="11"/>
          </p:nvPr>
        </p:nvSpPr>
        <p:spPr/>
        <p:txBody>
          <a:bodyPr/>
          <a:lstStyle>
            <a:lvl1pPr>
              <a:defRPr/>
            </a:lvl1pPr>
          </a:lstStyle>
          <a:p>
            <a:pPr>
              <a:defRPr/>
            </a:pPr>
            <a:endParaRPr lang="de-AT"/>
          </a:p>
        </p:txBody>
      </p:sp>
      <p:sp>
        <p:nvSpPr>
          <p:cNvPr id="9" name="Foliennummernplatzhalter 5"/>
          <p:cNvSpPr>
            <a:spLocks noGrp="1"/>
          </p:cNvSpPr>
          <p:nvPr>
            <p:ph type="sldNum" sz="quarter" idx="12"/>
          </p:nvPr>
        </p:nvSpPr>
        <p:spPr/>
        <p:txBody>
          <a:bodyPr/>
          <a:lstStyle>
            <a:lvl1pPr>
              <a:defRPr smtClean="0">
                <a:solidFill>
                  <a:schemeClr val="tx1"/>
                </a:solidFill>
              </a:defRPr>
            </a:lvl1pPr>
          </a:lstStyle>
          <a:p>
            <a:pPr>
              <a:defRPr/>
            </a:pPr>
            <a:fld id="{23EF15B1-2561-4545-8931-A4A7FAD9522F}" type="slidenum">
              <a:rPr lang="de-AT"/>
              <a:pPr>
                <a:defRPr/>
              </a:pPr>
              <a:t>‹Nr.›</a:t>
            </a:fld>
            <a:endParaRPr lang="de-AT"/>
          </a:p>
        </p:txBody>
      </p:sp>
    </p:spTree>
    <p:extLst>
      <p:ext uri="{BB962C8B-B14F-4D97-AF65-F5344CB8AC3E}">
        <p14:creationId xmlns:p14="http://schemas.microsoft.com/office/powerpoint/2010/main" val="2919772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Datumsplatzhalter 3"/>
          <p:cNvSpPr>
            <a:spLocks noGrp="1"/>
          </p:cNvSpPr>
          <p:nvPr>
            <p:ph type="dt" sz="half" idx="10"/>
          </p:nvPr>
        </p:nvSpPr>
        <p:spPr/>
        <p:txBody>
          <a:bodyPr/>
          <a:lstStyle>
            <a:lvl1pPr>
              <a:defRPr smtClean="0">
                <a:solidFill>
                  <a:schemeClr val="tx1"/>
                </a:solidFill>
              </a:defRPr>
            </a:lvl1pPr>
          </a:lstStyle>
          <a:p>
            <a:pPr>
              <a:defRPr/>
            </a:pPr>
            <a:fld id="{1EAB4C52-5205-453E-AD1C-0E68DD1E7EC2}" type="datetime1">
              <a:rPr lang="de-AT" smtClean="0"/>
              <a:t>25.04.2016</a:t>
            </a:fld>
            <a:endParaRPr lang="de-AT"/>
          </a:p>
        </p:txBody>
      </p:sp>
      <p:sp>
        <p:nvSpPr>
          <p:cNvPr id="4" name="Fußzeilenplatzhalter 4"/>
          <p:cNvSpPr>
            <a:spLocks noGrp="1"/>
          </p:cNvSpPr>
          <p:nvPr>
            <p:ph type="ftr" sz="quarter" idx="11"/>
          </p:nvPr>
        </p:nvSpPr>
        <p:spPr/>
        <p:txBody>
          <a:bodyPr/>
          <a:lstStyle>
            <a:lvl1pPr>
              <a:defRPr/>
            </a:lvl1pPr>
          </a:lstStyle>
          <a:p>
            <a:pPr>
              <a:defRPr/>
            </a:pPr>
            <a:endParaRPr lang="de-AT"/>
          </a:p>
        </p:txBody>
      </p:sp>
      <p:sp>
        <p:nvSpPr>
          <p:cNvPr id="5" name="Foliennummernplatzhalter 5"/>
          <p:cNvSpPr>
            <a:spLocks noGrp="1"/>
          </p:cNvSpPr>
          <p:nvPr>
            <p:ph type="sldNum" sz="quarter" idx="12"/>
          </p:nvPr>
        </p:nvSpPr>
        <p:spPr/>
        <p:txBody>
          <a:bodyPr/>
          <a:lstStyle>
            <a:lvl1pPr>
              <a:defRPr smtClean="0">
                <a:solidFill>
                  <a:schemeClr val="tx1"/>
                </a:solidFill>
              </a:defRPr>
            </a:lvl1pPr>
          </a:lstStyle>
          <a:p>
            <a:pPr>
              <a:defRPr/>
            </a:pPr>
            <a:fld id="{4C53EDB8-F81E-4AFA-BE4D-548935DCF99A}" type="slidenum">
              <a:rPr lang="de-AT"/>
              <a:pPr>
                <a:defRPr/>
              </a:pPr>
              <a:t>‹Nr.›</a:t>
            </a:fld>
            <a:endParaRPr lang="de-AT"/>
          </a:p>
        </p:txBody>
      </p:sp>
    </p:spTree>
    <p:extLst>
      <p:ext uri="{BB962C8B-B14F-4D97-AF65-F5344CB8AC3E}">
        <p14:creationId xmlns:p14="http://schemas.microsoft.com/office/powerpoint/2010/main" val="648280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smtClean="0">
                <a:solidFill>
                  <a:schemeClr val="tx1"/>
                </a:solidFill>
              </a:defRPr>
            </a:lvl1pPr>
          </a:lstStyle>
          <a:p>
            <a:pPr>
              <a:defRPr/>
            </a:pPr>
            <a:fld id="{CA9AAB97-3279-416B-BA69-FDA748A404CA}" type="datetime1">
              <a:rPr lang="de-AT" smtClean="0"/>
              <a:t>25.04.2016</a:t>
            </a:fld>
            <a:endParaRPr lang="de-AT"/>
          </a:p>
        </p:txBody>
      </p:sp>
      <p:sp>
        <p:nvSpPr>
          <p:cNvPr id="3" name="Fußzeilenplatzhalter 4"/>
          <p:cNvSpPr>
            <a:spLocks noGrp="1"/>
          </p:cNvSpPr>
          <p:nvPr>
            <p:ph type="ftr" sz="quarter" idx="11"/>
          </p:nvPr>
        </p:nvSpPr>
        <p:spPr/>
        <p:txBody>
          <a:bodyPr/>
          <a:lstStyle>
            <a:lvl1pPr>
              <a:defRPr/>
            </a:lvl1pPr>
          </a:lstStyle>
          <a:p>
            <a:pPr>
              <a:defRPr/>
            </a:pPr>
            <a:endParaRPr lang="de-AT"/>
          </a:p>
        </p:txBody>
      </p:sp>
      <p:sp>
        <p:nvSpPr>
          <p:cNvPr id="4" name="Foliennummernplatzhalter 5"/>
          <p:cNvSpPr>
            <a:spLocks noGrp="1"/>
          </p:cNvSpPr>
          <p:nvPr>
            <p:ph type="sldNum" sz="quarter" idx="12"/>
          </p:nvPr>
        </p:nvSpPr>
        <p:spPr/>
        <p:txBody>
          <a:bodyPr/>
          <a:lstStyle>
            <a:lvl1pPr>
              <a:defRPr smtClean="0">
                <a:solidFill>
                  <a:schemeClr val="tx1"/>
                </a:solidFill>
              </a:defRPr>
            </a:lvl1pPr>
          </a:lstStyle>
          <a:p>
            <a:pPr>
              <a:defRPr/>
            </a:pPr>
            <a:fld id="{DBB7CBD2-5163-4B79-B747-A1384C523F3D}" type="slidenum">
              <a:rPr lang="de-AT"/>
              <a:pPr>
                <a:defRPr/>
              </a:pPr>
              <a:t>‹Nr.›</a:t>
            </a:fld>
            <a:endParaRPr lang="de-AT"/>
          </a:p>
        </p:txBody>
      </p:sp>
    </p:spTree>
    <p:extLst>
      <p:ext uri="{BB962C8B-B14F-4D97-AF65-F5344CB8AC3E}">
        <p14:creationId xmlns:p14="http://schemas.microsoft.com/office/powerpoint/2010/main" val="863252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smtClean="0">
                <a:solidFill>
                  <a:schemeClr val="tx1"/>
                </a:solidFill>
              </a:defRPr>
            </a:lvl1pPr>
          </a:lstStyle>
          <a:p>
            <a:pPr>
              <a:defRPr/>
            </a:pPr>
            <a:fld id="{B3DED85C-963C-4080-8FB0-89240E4AA8CF}" type="datetime1">
              <a:rPr lang="de-AT" smtClean="0"/>
              <a:t>25.04.2016</a:t>
            </a:fld>
            <a:endParaRPr lang="de-AT"/>
          </a:p>
        </p:txBody>
      </p:sp>
      <p:sp>
        <p:nvSpPr>
          <p:cNvPr id="6" name="Fußzeilenplatzhalter 4"/>
          <p:cNvSpPr>
            <a:spLocks noGrp="1"/>
          </p:cNvSpPr>
          <p:nvPr>
            <p:ph type="ftr" sz="quarter" idx="11"/>
          </p:nvPr>
        </p:nvSpPr>
        <p:spPr/>
        <p:txBody>
          <a:bodyPr/>
          <a:lstStyle>
            <a:lvl1pPr>
              <a:defRPr/>
            </a:lvl1pPr>
          </a:lstStyle>
          <a:p>
            <a:pPr>
              <a:defRPr/>
            </a:pPr>
            <a:endParaRPr lang="de-AT"/>
          </a:p>
        </p:txBody>
      </p:sp>
      <p:sp>
        <p:nvSpPr>
          <p:cNvPr id="7" name="Foliennummernplatzhalter 5"/>
          <p:cNvSpPr>
            <a:spLocks noGrp="1"/>
          </p:cNvSpPr>
          <p:nvPr>
            <p:ph type="sldNum" sz="quarter" idx="12"/>
          </p:nvPr>
        </p:nvSpPr>
        <p:spPr/>
        <p:txBody>
          <a:bodyPr/>
          <a:lstStyle>
            <a:lvl1pPr>
              <a:defRPr smtClean="0">
                <a:solidFill>
                  <a:schemeClr val="tx1"/>
                </a:solidFill>
              </a:defRPr>
            </a:lvl1pPr>
          </a:lstStyle>
          <a:p>
            <a:pPr>
              <a:defRPr/>
            </a:pPr>
            <a:fld id="{8BFAFE88-5E5E-41D6-BADF-BF66B68ED703}" type="slidenum">
              <a:rPr lang="de-AT"/>
              <a:pPr>
                <a:defRPr/>
              </a:pPr>
              <a:t>‹Nr.›</a:t>
            </a:fld>
            <a:endParaRPr lang="de-AT"/>
          </a:p>
        </p:txBody>
      </p:sp>
    </p:spTree>
    <p:extLst>
      <p:ext uri="{BB962C8B-B14F-4D97-AF65-F5344CB8AC3E}">
        <p14:creationId xmlns:p14="http://schemas.microsoft.com/office/powerpoint/2010/main" val="4154181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fld id="{D6D35CD6-0422-4628-A4D9-85D113E18DD0}" type="datetime1">
              <a:rPr lang="de-AT" smtClean="0"/>
              <a:t>25.04.2016</a:t>
            </a:fld>
            <a:endParaRPr lang="de-AT" dirty="0"/>
          </a:p>
        </p:txBody>
      </p:sp>
      <p:sp>
        <p:nvSpPr>
          <p:cNvPr id="6" name="Fußzeilenplatzhalter 4"/>
          <p:cNvSpPr>
            <a:spLocks noGrp="1"/>
          </p:cNvSpPr>
          <p:nvPr>
            <p:ph type="ftr" sz="quarter" idx="11"/>
          </p:nvPr>
        </p:nvSpPr>
        <p:spPr/>
        <p:txBody>
          <a:bodyPr/>
          <a:lstStyle>
            <a:lvl1pPr>
              <a:defRPr/>
            </a:lvl1pPr>
          </a:lstStyle>
          <a:p>
            <a:pPr>
              <a:defRPr/>
            </a:pPr>
            <a:endParaRPr lang="de-AT"/>
          </a:p>
        </p:txBody>
      </p:sp>
      <p:sp>
        <p:nvSpPr>
          <p:cNvPr id="7" name="Foliennummernplatzhalter 5"/>
          <p:cNvSpPr>
            <a:spLocks noGrp="1"/>
          </p:cNvSpPr>
          <p:nvPr>
            <p:ph type="sldNum" sz="quarter" idx="12"/>
          </p:nvPr>
        </p:nvSpPr>
        <p:spPr/>
        <p:txBody>
          <a:bodyPr/>
          <a:lstStyle>
            <a:lvl1pPr>
              <a:defRPr/>
            </a:lvl1pPr>
          </a:lstStyle>
          <a:p>
            <a:pPr>
              <a:defRPr/>
            </a:pPr>
            <a:fld id="{9EB16B27-FBAC-4604-AD6E-117E2DDE44BC}" type="slidenum">
              <a:rPr lang="de-AT"/>
              <a:pPr>
                <a:defRPr/>
              </a:pPr>
              <a:t>‹Nr.›</a:t>
            </a:fld>
            <a:endParaRPr lang="de-AT" dirty="0"/>
          </a:p>
        </p:txBody>
      </p:sp>
    </p:spTree>
    <p:extLst>
      <p:ext uri="{BB962C8B-B14F-4D97-AF65-F5344CB8AC3E}">
        <p14:creationId xmlns:p14="http://schemas.microsoft.com/office/powerpoint/2010/main" val="1393646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7504" y="5949280"/>
            <a:ext cx="8856984" cy="710754"/>
          </a:xfrm>
        </p:spPr>
        <p:txBody>
          <a:bodyPr anchor="b">
            <a:noAutofit/>
          </a:bodyPr>
          <a:lstStyle>
            <a:lvl1pPr algn="l" defTabSz="914400" rtl="0" eaLnBrk="1" latinLnBrk="0" hangingPunct="1">
              <a:spcBef>
                <a:spcPct val="0"/>
              </a:spcBef>
              <a:buNone/>
              <a:defRPr lang="de-AT" sz="4000" kern="1200" dirty="0">
                <a:solidFill>
                  <a:schemeClr val="tx1"/>
                </a:solidFill>
                <a:latin typeface="+mj-lt"/>
                <a:ea typeface="+mj-ea"/>
                <a:cs typeface="+mj-cs"/>
              </a:defRPr>
            </a:lvl1pPr>
          </a:lstStyle>
          <a:p>
            <a:r>
              <a:rPr lang="de-DE" dirty="0" smtClean="0"/>
              <a:t>Titelmasterformat durch Klicken bearbeiten</a:t>
            </a:r>
            <a:endParaRPr lang="de-AT" dirty="0"/>
          </a:p>
        </p:txBody>
      </p:sp>
    </p:spTree>
    <p:extLst>
      <p:ext uri="{BB962C8B-B14F-4D97-AF65-F5344CB8AC3E}">
        <p14:creationId xmlns:p14="http://schemas.microsoft.com/office/powerpoint/2010/main" val="86047362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700808"/>
            <a:ext cx="7772400" cy="1470025"/>
          </a:xfrm>
        </p:spPr>
        <p:txBody>
          <a:bodyPr/>
          <a:lstStyle>
            <a:lvl1pPr algn="ctr">
              <a:defRPr>
                <a:solidFill>
                  <a:srgbClr val="404040"/>
                </a:solidFill>
              </a:defRPr>
            </a:lvl1pPr>
          </a:lstStyle>
          <a:p>
            <a:r>
              <a:rPr lang="de-DE" dirty="0" smtClean="0"/>
              <a:t>Titelmasterformat durch Klicken bearbeiten</a:t>
            </a:r>
            <a:endParaRPr lang="de-AT" dirty="0"/>
          </a:p>
        </p:txBody>
      </p:sp>
      <p:sp>
        <p:nvSpPr>
          <p:cNvPr id="3" name="Untertitel 2"/>
          <p:cNvSpPr>
            <a:spLocks noGrp="1"/>
          </p:cNvSpPr>
          <p:nvPr>
            <p:ph type="subTitle" idx="1"/>
          </p:nvPr>
        </p:nvSpPr>
        <p:spPr>
          <a:xfrm>
            <a:off x="1371600" y="3573016"/>
            <a:ext cx="6400800" cy="1752600"/>
          </a:xfrm>
          <a:prstGeom prst="rect">
            <a:avLst/>
          </a:prstGeom>
        </p:spPr>
        <p:txBody>
          <a:bodyPr/>
          <a:lstStyle>
            <a:lvl1pPr marL="0" indent="0" algn="ctr">
              <a:buNone/>
              <a:defRPr>
                <a:solidFill>
                  <a:srgbClr val="40404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de-AT" dirty="0"/>
          </a:p>
        </p:txBody>
      </p:sp>
    </p:spTree>
    <p:extLst>
      <p:ext uri="{BB962C8B-B14F-4D97-AF65-F5344CB8AC3E}">
        <p14:creationId xmlns:p14="http://schemas.microsoft.com/office/powerpoint/2010/main" val="303807748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lvl1pPr algn="ctr">
              <a:defRPr>
                <a:solidFill>
                  <a:srgbClr val="404040"/>
                </a:solidFill>
              </a:defRPr>
            </a:lvl1pPr>
          </a:lstStyle>
          <a:p>
            <a:r>
              <a:rPr lang="de-DE" dirty="0" smtClean="0"/>
              <a:t>Titelmasterformat durch Klicken bearbeiten</a:t>
            </a:r>
            <a:endParaRPr lang="de-AT" dirty="0"/>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rgbClr val="40404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de-AT" dirty="0"/>
          </a:p>
        </p:txBody>
      </p:sp>
      <p:sp>
        <p:nvSpPr>
          <p:cNvPr id="4" name="Datumsplatzhalter 3"/>
          <p:cNvSpPr>
            <a:spLocks noGrp="1"/>
          </p:cNvSpPr>
          <p:nvPr>
            <p:ph type="dt" sz="half" idx="10"/>
          </p:nvPr>
        </p:nvSpPr>
        <p:spPr/>
        <p:txBody>
          <a:bodyPr/>
          <a:lstStyle>
            <a:lvl1pPr>
              <a:defRPr/>
            </a:lvl1pPr>
          </a:lstStyle>
          <a:p>
            <a:pPr>
              <a:defRPr/>
            </a:pPr>
            <a:fld id="{EC77D937-E7B8-4B54-92B8-CCD487D6B983}" type="datetime1">
              <a:rPr lang="de-AT" smtClean="0"/>
              <a:t>25.04.2016</a:t>
            </a:fld>
            <a:endParaRPr lang="de-AT"/>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a:lvl1pPr>
          </a:lstStyle>
          <a:p>
            <a:pPr>
              <a:defRPr/>
            </a:pPr>
            <a:fld id="{3EA2F339-9E59-44C6-A977-3E556C1CE07D}" type="slidenum">
              <a:rPr lang="de-AT"/>
              <a:pPr>
                <a:defRPr/>
              </a:pPr>
              <a:t>‹Nr.›</a:t>
            </a:fld>
            <a:endParaRPr lang="de-AT"/>
          </a:p>
        </p:txBody>
      </p:sp>
    </p:spTree>
    <p:extLst>
      <p:ext uri="{BB962C8B-B14F-4D97-AF65-F5344CB8AC3E}">
        <p14:creationId xmlns:p14="http://schemas.microsoft.com/office/powerpoint/2010/main" val="421502350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lvl1pPr>
              <a:defRPr/>
            </a:lvl1pPr>
          </a:lstStyle>
          <a:p>
            <a:pPr>
              <a:defRPr/>
            </a:pPr>
            <a:fld id="{AA9A6A48-DC1B-40D8-B8A0-F8E7BD71A87B}" type="datetime1">
              <a:rPr lang="de-AT" smtClean="0"/>
              <a:t>25.04.2016</a:t>
            </a:fld>
            <a:endParaRPr lang="de-AT"/>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a:lvl1pPr>
          </a:lstStyle>
          <a:p>
            <a:pPr>
              <a:defRPr/>
            </a:pPr>
            <a:fld id="{3631C09C-F563-491C-A097-D9F3F44FD7D9}" type="slidenum">
              <a:rPr lang="de-AT"/>
              <a:pPr>
                <a:defRPr/>
              </a:pPr>
              <a:t>‹Nr.›</a:t>
            </a:fld>
            <a:endParaRPr lang="de-AT"/>
          </a:p>
        </p:txBody>
      </p:sp>
    </p:spTree>
    <p:extLst>
      <p:ext uri="{BB962C8B-B14F-4D97-AF65-F5344CB8AC3E}">
        <p14:creationId xmlns:p14="http://schemas.microsoft.com/office/powerpoint/2010/main" val="43750662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3"/>
          <p:cNvSpPr>
            <a:spLocks noGrp="1"/>
          </p:cNvSpPr>
          <p:nvPr>
            <p:ph type="dt" sz="half" idx="10"/>
          </p:nvPr>
        </p:nvSpPr>
        <p:spPr/>
        <p:txBody>
          <a:bodyPr/>
          <a:lstStyle>
            <a:lvl1pPr>
              <a:defRPr/>
            </a:lvl1pPr>
          </a:lstStyle>
          <a:p>
            <a:pPr>
              <a:defRPr/>
            </a:pPr>
            <a:fld id="{71392B60-5D44-4639-87D6-AE56FC7534C7}" type="datetime1">
              <a:rPr lang="de-AT" smtClean="0"/>
              <a:t>25.04.2016</a:t>
            </a:fld>
            <a:endParaRPr lang="de-AT"/>
          </a:p>
        </p:txBody>
      </p:sp>
      <p:sp>
        <p:nvSpPr>
          <p:cNvPr id="6" name="Fußzeilenplatzhalter 4"/>
          <p:cNvSpPr>
            <a:spLocks noGrp="1"/>
          </p:cNvSpPr>
          <p:nvPr>
            <p:ph type="ftr" sz="quarter" idx="11"/>
          </p:nvPr>
        </p:nvSpPr>
        <p:spPr/>
        <p:txBody>
          <a:bodyPr/>
          <a:lstStyle>
            <a:lvl1pPr>
              <a:defRPr/>
            </a:lvl1pPr>
          </a:lstStyle>
          <a:p>
            <a:pPr>
              <a:defRPr/>
            </a:pPr>
            <a:endParaRPr lang="de-AT"/>
          </a:p>
        </p:txBody>
      </p:sp>
      <p:sp>
        <p:nvSpPr>
          <p:cNvPr id="7" name="Foliennummernplatzhalter 5"/>
          <p:cNvSpPr>
            <a:spLocks noGrp="1"/>
          </p:cNvSpPr>
          <p:nvPr>
            <p:ph type="sldNum" sz="quarter" idx="12"/>
          </p:nvPr>
        </p:nvSpPr>
        <p:spPr/>
        <p:txBody>
          <a:bodyPr/>
          <a:lstStyle>
            <a:lvl1pPr>
              <a:defRPr/>
            </a:lvl1pPr>
          </a:lstStyle>
          <a:p>
            <a:pPr>
              <a:defRPr/>
            </a:pPr>
            <a:fld id="{6B669369-3EB8-4820-B458-9D8C6962F9D9}" type="slidenum">
              <a:rPr lang="de-AT"/>
              <a:pPr>
                <a:defRPr/>
              </a:pPr>
              <a:t>‹Nr.›</a:t>
            </a:fld>
            <a:endParaRPr lang="de-AT"/>
          </a:p>
        </p:txBody>
      </p:sp>
    </p:spTree>
    <p:extLst>
      <p:ext uri="{BB962C8B-B14F-4D97-AF65-F5344CB8AC3E}">
        <p14:creationId xmlns:p14="http://schemas.microsoft.com/office/powerpoint/2010/main" val="67299394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3"/>
          <p:cNvSpPr>
            <a:spLocks noGrp="1"/>
          </p:cNvSpPr>
          <p:nvPr>
            <p:ph type="dt" sz="half" idx="10"/>
          </p:nvPr>
        </p:nvSpPr>
        <p:spPr/>
        <p:txBody>
          <a:bodyPr/>
          <a:lstStyle>
            <a:lvl1pPr>
              <a:defRPr/>
            </a:lvl1pPr>
          </a:lstStyle>
          <a:p>
            <a:pPr>
              <a:defRPr/>
            </a:pPr>
            <a:fld id="{734DA15F-7503-4E0B-AA24-E9F983FFCDDE}" type="datetime1">
              <a:rPr lang="de-AT" smtClean="0"/>
              <a:t>25.04.2016</a:t>
            </a:fld>
            <a:endParaRPr lang="de-AT"/>
          </a:p>
        </p:txBody>
      </p:sp>
      <p:sp>
        <p:nvSpPr>
          <p:cNvPr id="8" name="Fußzeilenplatzhalter 4"/>
          <p:cNvSpPr>
            <a:spLocks noGrp="1"/>
          </p:cNvSpPr>
          <p:nvPr>
            <p:ph type="ftr" sz="quarter" idx="11"/>
          </p:nvPr>
        </p:nvSpPr>
        <p:spPr/>
        <p:txBody>
          <a:bodyPr/>
          <a:lstStyle>
            <a:lvl1pPr>
              <a:defRPr/>
            </a:lvl1pPr>
          </a:lstStyle>
          <a:p>
            <a:pPr>
              <a:defRPr/>
            </a:pPr>
            <a:endParaRPr lang="de-AT"/>
          </a:p>
        </p:txBody>
      </p:sp>
      <p:sp>
        <p:nvSpPr>
          <p:cNvPr id="9" name="Foliennummernplatzhalter 5"/>
          <p:cNvSpPr>
            <a:spLocks noGrp="1"/>
          </p:cNvSpPr>
          <p:nvPr>
            <p:ph type="sldNum" sz="quarter" idx="12"/>
          </p:nvPr>
        </p:nvSpPr>
        <p:spPr/>
        <p:txBody>
          <a:bodyPr/>
          <a:lstStyle>
            <a:lvl1pPr>
              <a:defRPr/>
            </a:lvl1pPr>
          </a:lstStyle>
          <a:p>
            <a:pPr>
              <a:defRPr/>
            </a:pPr>
            <a:fld id="{C35DD3C7-7472-43C4-B018-70397A21509B}" type="slidenum">
              <a:rPr lang="de-AT"/>
              <a:pPr>
                <a:defRPr/>
              </a:pPr>
              <a:t>‹Nr.›</a:t>
            </a:fld>
            <a:endParaRPr lang="de-AT"/>
          </a:p>
        </p:txBody>
      </p:sp>
    </p:spTree>
    <p:extLst>
      <p:ext uri="{BB962C8B-B14F-4D97-AF65-F5344CB8AC3E}">
        <p14:creationId xmlns:p14="http://schemas.microsoft.com/office/powerpoint/2010/main" val="3395542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Datumsplatzhalter 3"/>
          <p:cNvSpPr>
            <a:spLocks noGrp="1"/>
          </p:cNvSpPr>
          <p:nvPr>
            <p:ph type="dt" sz="half" idx="10"/>
          </p:nvPr>
        </p:nvSpPr>
        <p:spPr/>
        <p:txBody>
          <a:bodyPr/>
          <a:lstStyle>
            <a:lvl1pPr>
              <a:defRPr/>
            </a:lvl1pPr>
          </a:lstStyle>
          <a:p>
            <a:pPr>
              <a:defRPr/>
            </a:pPr>
            <a:fld id="{B9F02825-6F79-4A4A-A59D-F14487C790AD}" type="datetime1">
              <a:rPr lang="de-AT" smtClean="0"/>
              <a:t>25.04.2016</a:t>
            </a:fld>
            <a:endParaRPr lang="de-AT"/>
          </a:p>
        </p:txBody>
      </p:sp>
      <p:sp>
        <p:nvSpPr>
          <p:cNvPr id="4" name="Fußzeilenplatzhalter 4"/>
          <p:cNvSpPr>
            <a:spLocks noGrp="1"/>
          </p:cNvSpPr>
          <p:nvPr>
            <p:ph type="ftr" sz="quarter" idx="11"/>
          </p:nvPr>
        </p:nvSpPr>
        <p:spPr/>
        <p:txBody>
          <a:bodyPr/>
          <a:lstStyle>
            <a:lvl1pPr>
              <a:defRPr/>
            </a:lvl1pPr>
          </a:lstStyle>
          <a:p>
            <a:pPr>
              <a:defRPr/>
            </a:pPr>
            <a:endParaRPr lang="de-AT"/>
          </a:p>
        </p:txBody>
      </p:sp>
      <p:sp>
        <p:nvSpPr>
          <p:cNvPr id="5" name="Foliennummernplatzhalter 5"/>
          <p:cNvSpPr>
            <a:spLocks noGrp="1"/>
          </p:cNvSpPr>
          <p:nvPr>
            <p:ph type="sldNum" sz="quarter" idx="12"/>
          </p:nvPr>
        </p:nvSpPr>
        <p:spPr/>
        <p:txBody>
          <a:bodyPr/>
          <a:lstStyle>
            <a:lvl1pPr>
              <a:defRPr/>
            </a:lvl1pPr>
          </a:lstStyle>
          <a:p>
            <a:pPr>
              <a:defRPr/>
            </a:pPr>
            <a:fld id="{9BB2002E-0DEF-4020-AEDF-1E4CC6A95E6A}" type="slidenum">
              <a:rPr lang="de-AT"/>
              <a:pPr>
                <a:defRPr/>
              </a:pPr>
              <a:t>‹Nr.›</a:t>
            </a:fld>
            <a:endParaRPr lang="de-AT"/>
          </a:p>
        </p:txBody>
      </p:sp>
    </p:spTree>
    <p:extLst>
      <p:ext uri="{BB962C8B-B14F-4D97-AF65-F5344CB8AC3E}">
        <p14:creationId xmlns:p14="http://schemas.microsoft.com/office/powerpoint/2010/main" val="33089749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CD6944F4-70EC-4D15-86EB-144B974BC7A7}" type="datetime1">
              <a:rPr lang="de-AT" smtClean="0"/>
              <a:t>25.04.2016</a:t>
            </a:fld>
            <a:endParaRPr lang="de-AT"/>
          </a:p>
        </p:txBody>
      </p:sp>
      <p:sp>
        <p:nvSpPr>
          <p:cNvPr id="3" name="Fußzeilenplatzhalter 4"/>
          <p:cNvSpPr>
            <a:spLocks noGrp="1"/>
          </p:cNvSpPr>
          <p:nvPr>
            <p:ph type="ftr" sz="quarter" idx="11"/>
          </p:nvPr>
        </p:nvSpPr>
        <p:spPr/>
        <p:txBody>
          <a:bodyPr/>
          <a:lstStyle>
            <a:lvl1pPr>
              <a:defRPr/>
            </a:lvl1pPr>
          </a:lstStyle>
          <a:p>
            <a:pPr>
              <a:defRPr/>
            </a:pPr>
            <a:endParaRPr lang="de-AT"/>
          </a:p>
        </p:txBody>
      </p:sp>
      <p:sp>
        <p:nvSpPr>
          <p:cNvPr id="4" name="Foliennummernplatzhalter 5"/>
          <p:cNvSpPr>
            <a:spLocks noGrp="1"/>
          </p:cNvSpPr>
          <p:nvPr>
            <p:ph type="sldNum" sz="quarter" idx="12"/>
          </p:nvPr>
        </p:nvSpPr>
        <p:spPr/>
        <p:txBody>
          <a:bodyPr/>
          <a:lstStyle>
            <a:lvl1pPr>
              <a:defRPr/>
            </a:lvl1pPr>
          </a:lstStyle>
          <a:p>
            <a:pPr>
              <a:defRPr/>
            </a:pPr>
            <a:fld id="{9398D240-EA77-43E3-A243-FB7F928E3853}" type="slidenum">
              <a:rPr lang="de-AT"/>
              <a:pPr>
                <a:defRPr/>
              </a:pPr>
              <a:t>‹Nr.›</a:t>
            </a:fld>
            <a:endParaRPr lang="de-AT"/>
          </a:p>
        </p:txBody>
      </p:sp>
    </p:spTree>
    <p:extLst>
      <p:ext uri="{BB962C8B-B14F-4D97-AF65-F5344CB8AC3E}">
        <p14:creationId xmlns:p14="http://schemas.microsoft.com/office/powerpoint/2010/main" val="380273998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7504" y="5949280"/>
            <a:ext cx="8856984" cy="710754"/>
          </a:xfrm>
        </p:spPr>
        <p:txBody>
          <a:bodyPr anchor="b">
            <a:noAutofit/>
          </a:bodyPr>
          <a:lstStyle>
            <a:lvl1pPr algn="l" defTabSz="914400" rtl="0" eaLnBrk="1" latinLnBrk="0" hangingPunct="1">
              <a:spcBef>
                <a:spcPct val="0"/>
              </a:spcBef>
              <a:buNone/>
              <a:defRPr lang="de-AT" sz="4000" kern="1200" dirty="0">
                <a:solidFill>
                  <a:schemeClr val="tx1"/>
                </a:solidFill>
                <a:latin typeface="+mj-lt"/>
                <a:ea typeface="+mj-ea"/>
                <a:cs typeface="+mj-cs"/>
              </a:defRPr>
            </a:lvl1pPr>
          </a:lstStyle>
          <a:p>
            <a:r>
              <a:rPr lang="de-DE" dirty="0" smtClean="0"/>
              <a:t>Titelmasterformat durch Klicken bearbeiten</a:t>
            </a:r>
            <a:endParaRPr lang="de-AT" dirty="0"/>
          </a:p>
        </p:txBody>
      </p:sp>
    </p:spTree>
    <p:extLst>
      <p:ext uri="{BB962C8B-B14F-4D97-AF65-F5344CB8AC3E}">
        <p14:creationId xmlns:p14="http://schemas.microsoft.com/office/powerpoint/2010/main" val="11039814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3117E"/>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6346825"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endParaRPr lang="de-AT" smtClean="0"/>
          </a:p>
        </p:txBody>
      </p:sp>
      <p:sp>
        <p:nvSpPr>
          <p:cNvPr id="1027" name="Textplatzhalter 2"/>
          <p:cNvSpPr>
            <a:spLocks noGrp="1"/>
          </p:cNvSpPr>
          <p:nvPr>
            <p:ph type="body" idx="1"/>
          </p:nvPr>
        </p:nvSpPr>
        <p:spPr bwMode="auto">
          <a:xfrm>
            <a:off x="457200" y="1341438"/>
            <a:ext cx="8229600" cy="478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smtClean="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FD58C5B-4DE2-4CE0-BC10-6F44ABD8BD8B}" type="datetime1">
              <a:rPr lang="de-AT" smtClean="0"/>
              <a:t>25.04.2016</a:t>
            </a:fld>
            <a:endParaRPr lang="de-AT"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de-AT"/>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E46D8A1-38C4-4DBC-A510-96113B61B074}" type="slidenum">
              <a:rPr lang="de-AT"/>
              <a:pPr>
                <a:defRPr/>
              </a:pPr>
              <a:t>‹Nr.›</a:t>
            </a:fld>
            <a:endParaRPr lang="de-AT" dirty="0"/>
          </a:p>
        </p:txBody>
      </p:sp>
      <p:pic>
        <p:nvPicPr>
          <p:cNvPr id="1031" name="Grafik 5"/>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7019925" y="277813"/>
            <a:ext cx="1912938"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8" r:id="rId1"/>
    <p:sldLayoutId id="2147483738" r:id="rId2"/>
    <p:sldLayoutId id="2147483749" r:id="rId3"/>
    <p:sldLayoutId id="2147483750" r:id="rId4"/>
    <p:sldLayoutId id="2147483751" r:id="rId5"/>
    <p:sldLayoutId id="2147483752" r:id="rId6"/>
    <p:sldLayoutId id="2147483753" r:id="rId7"/>
    <p:sldLayoutId id="2147483754" r:id="rId8"/>
    <p:sldLayoutId id="2147483739" r:id="rId9"/>
  </p:sldLayoutIdLst>
  <p:transition>
    <p:fade/>
  </p:transition>
  <p:hf hdr="0" ftr="0" dt="0"/>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Wingdings" pitchFamily="2"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93117E"/>
        </a:solidFill>
        <a:effectLst/>
      </p:bgPr>
    </p:bg>
    <p:spTree>
      <p:nvGrpSpPr>
        <p:cNvPr id="1" name=""/>
        <p:cNvGrpSpPr/>
        <p:nvPr/>
      </p:nvGrpSpPr>
      <p:grpSpPr>
        <a:xfrm>
          <a:off x="0" y="0"/>
          <a:ext cx="0" cy="0"/>
          <a:chOff x="0" y="0"/>
          <a:chExt cx="0" cy="0"/>
        </a:xfrm>
      </p:grpSpPr>
      <p:sp>
        <p:nvSpPr>
          <p:cNvPr id="2050" name="Titelplatzhalter 1"/>
          <p:cNvSpPr>
            <a:spLocks noGrp="1"/>
          </p:cNvSpPr>
          <p:nvPr>
            <p:ph type="title"/>
          </p:nvPr>
        </p:nvSpPr>
        <p:spPr bwMode="auto">
          <a:xfrm>
            <a:off x="179388" y="6021388"/>
            <a:ext cx="8753475"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endParaRPr lang="de-AT" smtClean="0"/>
          </a:p>
        </p:txBody>
      </p:sp>
      <p:pic>
        <p:nvPicPr>
          <p:cNvPr id="2051" name="Grafik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19925" y="277813"/>
            <a:ext cx="1912938"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9213" y="1216025"/>
            <a:ext cx="9242426" cy="4425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1" r:id="rId1"/>
    <p:sldLayoutId id="2147483740" r:id="rId2"/>
  </p:sldLayoutIdLst>
  <p:transition>
    <p:fade/>
  </p:transition>
  <p:timing>
    <p:tnLst>
      <p:par>
        <p:cTn id="1" dur="indefinite" restart="never" nodeType="tmRoot"/>
      </p:par>
    </p:tnLst>
  </p:timing>
  <p:hf hdr="0" ftr="0" dt="0"/>
  <p:txStyles>
    <p:titleStyle>
      <a:lvl1pPr algn="l" rtl="0" fontAlgn="base">
        <a:spcBef>
          <a:spcPct val="0"/>
        </a:spcBef>
        <a:spcAft>
          <a:spcPct val="0"/>
        </a:spcAft>
        <a:defRPr sz="4000" kern="1200">
          <a:solidFill>
            <a:schemeClr val="tx1"/>
          </a:solidFill>
          <a:latin typeface="+mj-lt"/>
          <a:ea typeface="+mj-ea"/>
          <a:cs typeface="+mj-cs"/>
        </a:defRPr>
      </a:lvl1pPr>
      <a:lvl2pPr algn="l" rtl="0" fontAlgn="base">
        <a:spcBef>
          <a:spcPct val="0"/>
        </a:spcBef>
        <a:spcAft>
          <a:spcPct val="0"/>
        </a:spcAft>
        <a:defRPr sz="4000">
          <a:solidFill>
            <a:schemeClr val="tx1"/>
          </a:solidFill>
          <a:latin typeface="Calibri" pitchFamily="34" charset="0"/>
        </a:defRPr>
      </a:lvl2pPr>
      <a:lvl3pPr algn="l" rtl="0" fontAlgn="base">
        <a:spcBef>
          <a:spcPct val="0"/>
        </a:spcBef>
        <a:spcAft>
          <a:spcPct val="0"/>
        </a:spcAft>
        <a:defRPr sz="4000">
          <a:solidFill>
            <a:schemeClr val="tx1"/>
          </a:solidFill>
          <a:latin typeface="Calibri" pitchFamily="34" charset="0"/>
        </a:defRPr>
      </a:lvl3pPr>
      <a:lvl4pPr algn="l" rtl="0" fontAlgn="base">
        <a:spcBef>
          <a:spcPct val="0"/>
        </a:spcBef>
        <a:spcAft>
          <a:spcPct val="0"/>
        </a:spcAft>
        <a:defRPr sz="4000">
          <a:solidFill>
            <a:schemeClr val="tx1"/>
          </a:solidFill>
          <a:latin typeface="Calibri" pitchFamily="34" charset="0"/>
        </a:defRPr>
      </a:lvl4pPr>
      <a:lvl5pPr algn="l" rtl="0" fontAlgn="base">
        <a:spcBef>
          <a:spcPct val="0"/>
        </a:spcBef>
        <a:spcAft>
          <a:spcPct val="0"/>
        </a:spcAft>
        <a:defRPr sz="4000">
          <a:solidFill>
            <a:schemeClr val="tx1"/>
          </a:solidFill>
          <a:latin typeface="Calibri" pitchFamily="34" charset="0"/>
        </a:defRPr>
      </a:lvl5pPr>
      <a:lvl6pPr marL="457200" algn="l" rtl="0" fontAlgn="base">
        <a:spcBef>
          <a:spcPct val="0"/>
        </a:spcBef>
        <a:spcAft>
          <a:spcPct val="0"/>
        </a:spcAft>
        <a:defRPr sz="4000">
          <a:solidFill>
            <a:schemeClr val="tx1"/>
          </a:solidFill>
          <a:latin typeface="Calibri" pitchFamily="34" charset="0"/>
        </a:defRPr>
      </a:lvl6pPr>
      <a:lvl7pPr marL="914400" algn="l" rtl="0" fontAlgn="base">
        <a:spcBef>
          <a:spcPct val="0"/>
        </a:spcBef>
        <a:spcAft>
          <a:spcPct val="0"/>
        </a:spcAft>
        <a:defRPr sz="4000">
          <a:solidFill>
            <a:schemeClr val="tx1"/>
          </a:solidFill>
          <a:latin typeface="Calibri" pitchFamily="34" charset="0"/>
        </a:defRPr>
      </a:lvl7pPr>
      <a:lvl8pPr marL="1371600" algn="l" rtl="0" fontAlgn="base">
        <a:spcBef>
          <a:spcPct val="0"/>
        </a:spcBef>
        <a:spcAft>
          <a:spcPct val="0"/>
        </a:spcAft>
        <a:defRPr sz="4000">
          <a:solidFill>
            <a:schemeClr val="tx1"/>
          </a:solidFill>
          <a:latin typeface="Calibri" pitchFamily="34" charset="0"/>
        </a:defRPr>
      </a:lvl8pPr>
      <a:lvl9pPr marL="1828800" algn="l" rtl="0" fontAlgn="base">
        <a:spcBef>
          <a:spcPct val="0"/>
        </a:spcBef>
        <a:spcAft>
          <a:spcPct val="0"/>
        </a:spcAft>
        <a:defRPr sz="40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93117E"/>
        </a:solidFill>
        <a:effectLst/>
      </p:bgPr>
    </p:bg>
    <p:spTree>
      <p:nvGrpSpPr>
        <p:cNvPr id="1" name=""/>
        <p:cNvGrpSpPr/>
        <p:nvPr/>
      </p:nvGrpSpPr>
      <p:grpSpPr>
        <a:xfrm>
          <a:off x="0" y="0"/>
          <a:ext cx="0" cy="0"/>
          <a:chOff x="0" y="0"/>
          <a:chExt cx="0" cy="0"/>
        </a:xfrm>
      </p:grpSpPr>
      <p:pic>
        <p:nvPicPr>
          <p:cNvPr id="8" name="Picture 2"/>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49213" y="1216025"/>
            <a:ext cx="9242426" cy="5165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5" name="Titelplatzhalter 1"/>
          <p:cNvSpPr>
            <a:spLocks noGrp="1"/>
          </p:cNvSpPr>
          <p:nvPr>
            <p:ph type="title"/>
          </p:nvPr>
        </p:nvSpPr>
        <p:spPr bwMode="auto">
          <a:xfrm>
            <a:off x="457200" y="274638"/>
            <a:ext cx="6491288"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endParaRPr lang="de-AT" smtClean="0"/>
          </a:p>
        </p:txBody>
      </p:sp>
      <p:sp>
        <p:nvSpPr>
          <p:cNvPr id="3076" name="Textplatzhalter 2"/>
          <p:cNvSpPr>
            <a:spLocks noGrp="1"/>
          </p:cNvSpPr>
          <p:nvPr>
            <p:ph type="body" idx="1"/>
          </p:nvPr>
        </p:nvSpPr>
        <p:spPr bwMode="auto">
          <a:xfrm>
            <a:off x="457200" y="1484313"/>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smtClean="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latin typeface="+mj-lt"/>
                <a:cs typeface="+mn-cs"/>
              </a:defRPr>
            </a:lvl1pPr>
          </a:lstStyle>
          <a:p>
            <a:pPr>
              <a:defRPr/>
            </a:pPr>
            <a:fld id="{54B59B51-5B3C-4290-9FE1-4EBA070D5808}" type="datetime1">
              <a:rPr lang="de-AT" smtClean="0"/>
              <a:t>25.04.2016</a:t>
            </a:fld>
            <a:endParaRPr lang="de-AT"/>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mj-lt"/>
                <a:cs typeface="+mn-cs"/>
              </a:defRPr>
            </a:lvl1pPr>
          </a:lstStyle>
          <a:p>
            <a:pPr>
              <a:defRPr/>
            </a:pPr>
            <a:endParaRPr lang="de-AT"/>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latin typeface="+mj-lt"/>
                <a:cs typeface="+mn-cs"/>
              </a:defRPr>
            </a:lvl1pPr>
          </a:lstStyle>
          <a:p>
            <a:pPr>
              <a:defRPr/>
            </a:pPr>
            <a:fld id="{A9D30AD6-0184-4D4E-95CA-6851447D4A93}" type="slidenum">
              <a:rPr lang="de-AT"/>
              <a:pPr>
                <a:defRPr/>
              </a:pPr>
              <a:t>‹Nr.›</a:t>
            </a:fld>
            <a:endParaRPr lang="de-AT"/>
          </a:p>
        </p:txBody>
      </p:sp>
      <p:pic>
        <p:nvPicPr>
          <p:cNvPr id="3080" name="Grafik 5"/>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7019925" y="277813"/>
            <a:ext cx="1912938"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7" r:id="rId1"/>
    <p:sldLayoutId id="2147483746" r:id="rId2"/>
    <p:sldLayoutId id="2147483745" r:id="rId3"/>
    <p:sldLayoutId id="2147483744" r:id="rId4"/>
    <p:sldLayoutId id="2147483743" r:id="rId5"/>
    <p:sldLayoutId id="2147483742" r:id="rId6"/>
    <p:sldLayoutId id="2147483755" r:id="rId7"/>
  </p:sldLayoutIdLst>
  <p:transition>
    <p:fade/>
  </p:transition>
  <p:timing>
    <p:tnLst>
      <p:par>
        <p:cTn id="1" dur="indefinite" restart="never" nodeType="tmRoot"/>
      </p:par>
    </p:tnLst>
  </p:timing>
  <p:hf hdr="0" ftr="0" dt="0"/>
  <p:txStyles>
    <p:titleStyle>
      <a:lvl1pPr algn="l" rtl="0" fontAlgn="base">
        <a:spcBef>
          <a:spcPct val="0"/>
        </a:spcBef>
        <a:spcAft>
          <a:spcPct val="0"/>
        </a:spcAft>
        <a:defRPr sz="4400" kern="1200">
          <a:solidFill>
            <a:schemeClr val="tx1"/>
          </a:solidFill>
          <a:latin typeface="+mj-lt"/>
          <a:ea typeface="+mj-ea"/>
          <a:cs typeface="+mj-cs"/>
        </a:defRPr>
      </a:lvl1pPr>
      <a:lvl2pPr algn="l" rtl="0" fontAlgn="base">
        <a:spcBef>
          <a:spcPct val="0"/>
        </a:spcBef>
        <a:spcAft>
          <a:spcPct val="0"/>
        </a:spcAft>
        <a:defRPr sz="4400">
          <a:solidFill>
            <a:schemeClr val="tx1"/>
          </a:solidFill>
          <a:latin typeface="Calibri" pitchFamily="34" charset="0"/>
        </a:defRPr>
      </a:lvl2pPr>
      <a:lvl3pPr algn="l" rtl="0" fontAlgn="base">
        <a:spcBef>
          <a:spcPct val="0"/>
        </a:spcBef>
        <a:spcAft>
          <a:spcPct val="0"/>
        </a:spcAft>
        <a:defRPr sz="4400">
          <a:solidFill>
            <a:schemeClr val="tx1"/>
          </a:solidFill>
          <a:latin typeface="Calibri" pitchFamily="34" charset="0"/>
        </a:defRPr>
      </a:lvl3pPr>
      <a:lvl4pPr algn="l" rtl="0" fontAlgn="base">
        <a:spcBef>
          <a:spcPct val="0"/>
        </a:spcBef>
        <a:spcAft>
          <a:spcPct val="0"/>
        </a:spcAft>
        <a:defRPr sz="4400">
          <a:solidFill>
            <a:schemeClr val="tx1"/>
          </a:solidFill>
          <a:latin typeface="Calibri" pitchFamily="34" charset="0"/>
        </a:defRPr>
      </a:lvl4pPr>
      <a:lvl5pPr algn="l" rtl="0" fontAlgn="base">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Wingdings" pitchFamily="2" charset="2"/>
        <a:buChar char="§"/>
        <a:defRPr sz="3200" kern="1200">
          <a:solidFill>
            <a:srgbClr val="404040"/>
          </a:solidFill>
          <a:latin typeface="+mn-lt"/>
          <a:ea typeface="+mn-ea"/>
          <a:cs typeface="+mn-cs"/>
        </a:defRPr>
      </a:lvl1pPr>
      <a:lvl2pPr marL="742950" indent="-285750" algn="l" rtl="0" fontAlgn="base">
        <a:spcBef>
          <a:spcPct val="20000"/>
        </a:spcBef>
        <a:spcAft>
          <a:spcPct val="0"/>
        </a:spcAft>
        <a:buFont typeface="Wingdings" pitchFamily="2" charset="2"/>
        <a:buChar char="§"/>
        <a:defRPr sz="2800" kern="1200">
          <a:solidFill>
            <a:srgbClr val="404040"/>
          </a:solidFill>
          <a:latin typeface="+mn-lt"/>
          <a:ea typeface="+mn-ea"/>
          <a:cs typeface="+mn-cs"/>
        </a:defRPr>
      </a:lvl2pPr>
      <a:lvl3pPr marL="1143000" indent="-228600" algn="l" rtl="0" fontAlgn="base">
        <a:spcBef>
          <a:spcPct val="20000"/>
        </a:spcBef>
        <a:spcAft>
          <a:spcPct val="0"/>
        </a:spcAft>
        <a:buFont typeface="Wingdings" pitchFamily="2" charset="2"/>
        <a:buChar char="§"/>
        <a:defRPr sz="2400" kern="1200">
          <a:solidFill>
            <a:srgbClr val="404040"/>
          </a:solidFill>
          <a:latin typeface="+mn-lt"/>
          <a:ea typeface="+mn-ea"/>
          <a:cs typeface="+mn-cs"/>
        </a:defRPr>
      </a:lvl3pPr>
      <a:lvl4pPr marL="1600200" indent="-228600" algn="l" rtl="0" fontAlgn="base">
        <a:spcBef>
          <a:spcPct val="20000"/>
        </a:spcBef>
        <a:spcAft>
          <a:spcPct val="0"/>
        </a:spcAft>
        <a:buFont typeface="Wingdings" pitchFamily="2" charset="2"/>
        <a:buChar char="§"/>
        <a:defRPr sz="2000" kern="1200">
          <a:solidFill>
            <a:srgbClr val="404040"/>
          </a:solidFill>
          <a:latin typeface="+mn-lt"/>
          <a:ea typeface="+mn-ea"/>
          <a:cs typeface="+mn-cs"/>
        </a:defRPr>
      </a:lvl4pPr>
      <a:lvl5pPr marL="2057400" indent="-228600" algn="l" rtl="0" fontAlgn="base">
        <a:spcBef>
          <a:spcPct val="20000"/>
        </a:spcBef>
        <a:spcAft>
          <a:spcPct val="0"/>
        </a:spcAft>
        <a:buFont typeface="Wingdings" pitchFamily="2" charset="2"/>
        <a:buChar char="§"/>
        <a:defRPr sz="20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at/url?sa=i&amp;rct=j&amp;q=&amp;esrc=s&amp;source=images&amp;cd=&amp;cad=rja&amp;uact=8&amp;ved=0ahUKEwiL7PCq06nMAhXJfRoKHaVMC8AQjRwIBw&amp;url=https%3A%2F%2Fwww.menschen-im-vertrieb.at%2Fblog%2Ftag%2Fmotivation-im-job%2F&amp;psig=AFQjCNHrqfe2CLiCmf88rnXMm9NCMaGAvA&amp;ust=1461668955631971"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www.google.at/url?sa=i&amp;rct=j&amp;q=&amp;esrc=s&amp;source=images&amp;cd=&amp;cad=rja&amp;uact=8&amp;ved=0ahUKEwj8surH06nMAhXMVRoKHZw7BKgQjRwIBw&amp;url=http%3A%2F%2Fkellykuang21.blogspot.com%2F2012%2F11%2Fhow-marriott-international-target-their.html&amp;psig=AFQjCNFF52xsyzGyh80ppEE_g52eIMFYCg&amp;ust=1461669013311136"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hyperlink" Target="http://www.google.at/url?sa=i&amp;rct=j&amp;q=&amp;esrc=s&amp;source=images&amp;cd=&amp;cad=rja&amp;uact=8&amp;ved=0ahUKEwipi9fq06nMAhVECBoKHXy9CYEQjRwIBw&amp;url=http%3A%2F%2Fblog.orgvue.com%2Fobjectives-management-debate-top-bottom%2F&amp;psig=AFQjCNEkMBawQ1ERcoCxqrh3aY8IIALU_Q&amp;ust=1461669071253175"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hyperlink" Target="http://www.google.at/url?sa=i&amp;rct=j&amp;q=&amp;esrc=s&amp;source=images&amp;cd=&amp;cad=rja&amp;uact=8&amp;ved=0ahUKEwiqncf-06nMAhVHuBoKHdtJBY4QjRwIBw&amp;url=http%3A%2F%2Fwww.behcetsinternational.com%2Fabout-us%2Four-aims%2F&amp;psig=AFQjCNFes_s51J106PORVjckCoOdMV4iKg&amp;ust=1461669130242317"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hyperlink" Target="http://www.google.at/url?sa=i&amp;rct=j&amp;q=&amp;esrc=s&amp;source=images&amp;cd=&amp;cad=rja&amp;uact=8&amp;ved=0ahUKEwiO_O6c1KnMAhVJChoKHcT3ApoQjRwIBw&amp;url=http%3A%2F%2Fwww.lifehealthpro.com%2F2015%2F04%2F01%2F3-ppaca-premium-tax-credit-program-weak-points&amp;psig=AFQjCNFn3oBz8eFi_jGewbLrcAco6KIl4w&amp;ust=1461669172027983"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at/url?sa=i&amp;rct=j&amp;q=&amp;esrc=s&amp;source=images&amp;cd=&amp;cad=rja&amp;uact=8&amp;ved=0ahUKEwisg_nu1KnMAhWCXBoKHfT_DD8QjRwIBw&amp;url=http%3A%2F%2Fwww.bernhardsgruetter.ch%2Fteam.html&amp;bvm=bv.119745492,d.bGg&amp;psig=AFQjCNFIJ9bH-ssbdRMh01G_fgXGP362bA&amp;ust=1461669366068030"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hyperlink" Target="http://www.google.at/url?sa=i&amp;rct=j&amp;q=&amp;esrc=s&amp;source=images&amp;cd=&amp;cad=rja&amp;uact=8&amp;ved=0ahUKEwjq_Kya1anMAhXEExoKHZM1Do8QjRwIBw&amp;url=http%3A%2F%2Fwww.3coast.com%2Fvirtualization-reduces-it-costs%2F&amp;psig=AFQjCNGiyect42yHoZDCSCrsIb6rLrzPOg&amp;ust=146166941531686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3.jpeg"/><Relationship Id="rId4" Type="http://schemas.openxmlformats.org/officeDocument/2006/relationships/hyperlink" Target="https://www.google.at/url?sa=i&amp;rct=j&amp;q=&amp;esrc=s&amp;source=images&amp;cd=&amp;cad=rja&amp;uact=8&amp;ved=0ahUKEwjy_tDK1anMAhUEORoKHe5nB44QjRwIBw&amp;url=https%3A%2F%2Fwww.senftenberg.de%2FRathaus%2FIntegrierte-Stadt-und-Regionalentwicklung%2FEnergiekonzept&amp;bvm=bv.119745492,d.bGg&amp;psig=AFQjCNFhPGS6xHyKCAw0VnSD_6YuCE8EzQ&amp;ust=1461669531055542"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at/url?sa=i&amp;rct=j&amp;q=&amp;esrc=s&amp;source=images&amp;cd=&amp;cad=rja&amp;uact=8&amp;ved=0ahUKEwi3wJem26nMAhVFPxoKHShMCU8QjRwIBw&amp;url=http%3A%2F%2Fwww.marketing91.com%2Fstrategy%2F&amp;psig=AFQjCNGl6Ru__tPNAr2qw5DQSCAWmiZk9w&amp;ust=1461671089256590"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5.emf"/><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ctrTitle"/>
          </p:nvPr>
        </p:nvSpPr>
        <p:spPr>
          <a:xfrm>
            <a:off x="865820" y="1473272"/>
            <a:ext cx="7772400" cy="1470025"/>
          </a:xfrm>
        </p:spPr>
        <p:txBody>
          <a:bodyPr/>
          <a:lstStyle/>
          <a:p>
            <a:pPr algn="ctr" eaLnBrk="1" hangingPunct="1"/>
            <a:r>
              <a:rPr lang="de-DE" sz="6600" b="1" dirty="0" smtClean="0"/>
              <a:t>Pilot </a:t>
            </a:r>
            <a:r>
              <a:rPr lang="de-DE" sz="6600" b="1" dirty="0" err="1" smtClean="0"/>
              <a:t>projekt</a:t>
            </a:r>
            <a:endParaRPr lang="de-AT" sz="6600" dirty="0" smtClean="0"/>
          </a:p>
        </p:txBody>
      </p:sp>
      <p:sp>
        <p:nvSpPr>
          <p:cNvPr id="2" name="Foliennummernplatzhalter 1"/>
          <p:cNvSpPr>
            <a:spLocks noGrp="1"/>
          </p:cNvSpPr>
          <p:nvPr>
            <p:ph type="sldNum" sz="quarter" idx="12"/>
          </p:nvPr>
        </p:nvSpPr>
        <p:spPr/>
        <p:txBody>
          <a:bodyPr/>
          <a:lstStyle/>
          <a:p>
            <a:pPr>
              <a:defRPr/>
            </a:pPr>
            <a:fld id="{DFBA4C21-52E2-494E-BFB8-E6532BD4FFAB}" type="slidenum">
              <a:rPr lang="de-AT" smtClean="0"/>
              <a:pPr>
                <a:defRPr/>
              </a:pPr>
              <a:t>1</a:t>
            </a:fld>
            <a:endParaRPr lang="de-AT"/>
          </a:p>
        </p:txBody>
      </p:sp>
      <p:sp>
        <p:nvSpPr>
          <p:cNvPr id="12291"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smtClean="0">
                <a:latin typeface="Calibri" pitchFamily="34" charset="0"/>
              </a:rPr>
              <a:t>www-bfi-ooe.at</a:t>
            </a:r>
            <a:endParaRPr lang="de-DE" dirty="0">
              <a:latin typeface="Calibri" pitchFamily="34" charset="0"/>
            </a:endParaRPr>
          </a:p>
        </p:txBody>
      </p:sp>
      <p:pic>
        <p:nvPicPr>
          <p:cNvPr id="1026" name="Picture 2" descr="LOGO SWORD B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11049" y="4509120"/>
            <a:ext cx="3081942"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p:cNvSpPr txBox="1"/>
          <p:nvPr/>
        </p:nvSpPr>
        <p:spPr>
          <a:xfrm>
            <a:off x="899592" y="2986040"/>
            <a:ext cx="7272808" cy="1200329"/>
          </a:xfrm>
          <a:prstGeom prst="rect">
            <a:avLst/>
          </a:prstGeom>
          <a:noFill/>
        </p:spPr>
        <p:txBody>
          <a:bodyPr wrap="square" rtlCol="0">
            <a:spAutoFit/>
          </a:bodyPr>
          <a:lstStyle/>
          <a:p>
            <a:pPr algn="ctr"/>
            <a:r>
              <a:rPr lang="de-AT" sz="3600" dirty="0" smtClean="0">
                <a:latin typeface="+mn-lt"/>
              </a:rPr>
              <a:t>Wilhelm Hinterberger</a:t>
            </a:r>
          </a:p>
          <a:p>
            <a:pPr algn="ctr"/>
            <a:r>
              <a:rPr lang="de-AT" sz="3600" dirty="0" err="1" smtClean="0">
                <a:latin typeface="+mn-lt"/>
              </a:rPr>
              <a:t>Gdandk</a:t>
            </a:r>
            <a:r>
              <a:rPr lang="de-AT" sz="3600" dirty="0" smtClean="0">
                <a:latin typeface="+mn-lt"/>
              </a:rPr>
              <a:t> 11 – 13.04.2016</a:t>
            </a:r>
            <a:endParaRPr lang="de-AT" sz="3600" dirty="0">
              <a:latin typeface="+mn-lt"/>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000" dirty="0" smtClean="0"/>
              <a:t>Motivation</a:t>
            </a:r>
            <a:endParaRPr lang="de-AT" sz="4000" dirty="0" smtClean="0"/>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2</a:t>
            </a:fld>
            <a:endParaRPr lang="de-AT"/>
          </a:p>
        </p:txBody>
      </p:sp>
      <p:sp>
        <p:nvSpPr>
          <p:cNvPr id="5"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
        <p:nvSpPr>
          <p:cNvPr id="4" name="Textfeld 3"/>
          <p:cNvSpPr txBox="1"/>
          <p:nvPr/>
        </p:nvSpPr>
        <p:spPr>
          <a:xfrm>
            <a:off x="539552" y="1556792"/>
            <a:ext cx="7992888" cy="2585323"/>
          </a:xfrm>
          <a:prstGeom prst="rect">
            <a:avLst/>
          </a:prstGeom>
          <a:noFill/>
        </p:spPr>
        <p:txBody>
          <a:bodyPr wrap="square" rtlCol="0">
            <a:spAutoFit/>
          </a:bodyPr>
          <a:lstStyle/>
          <a:p>
            <a:r>
              <a:rPr lang="en-GB" b="1" dirty="0">
                <a:solidFill>
                  <a:schemeClr val="bg1"/>
                </a:solidFill>
              </a:rPr>
              <a:t>The main motivation of this pilot is offering youths (unaccompanied minors) who are entitled to asylum the means so that they can participate in the formal educational system, gain a school leaving qualification and access the formal vocational training system</a:t>
            </a:r>
            <a:r>
              <a:rPr lang="en-GB" dirty="0" smtClean="0">
                <a:solidFill>
                  <a:schemeClr val="bg1"/>
                </a:solidFill>
              </a:rPr>
              <a:t>.</a:t>
            </a:r>
          </a:p>
          <a:p>
            <a:endParaRPr lang="en-GB" dirty="0">
              <a:solidFill>
                <a:schemeClr val="bg1"/>
              </a:solidFill>
            </a:endParaRPr>
          </a:p>
          <a:p>
            <a:r>
              <a:rPr lang="en-GB" dirty="0">
                <a:solidFill>
                  <a:schemeClr val="bg1"/>
                </a:solidFill>
              </a:rPr>
              <a:t>The target group of participants is extremely diverse. Any form of long-lasting integration needs to take into consideration the individual experience and encourage reflection of decision-making and responsibilities.</a:t>
            </a:r>
            <a:endParaRPr lang="de-AT" dirty="0">
              <a:solidFill>
                <a:schemeClr val="bg1"/>
              </a:solidFill>
            </a:endParaRPr>
          </a:p>
          <a:p>
            <a:endParaRPr lang="de-AT" dirty="0">
              <a:solidFill>
                <a:schemeClr val="bg1"/>
              </a:solidFill>
            </a:endParaRPr>
          </a:p>
        </p:txBody>
      </p:sp>
      <p:sp>
        <p:nvSpPr>
          <p:cNvPr id="6" name="AutoShape 2" descr="data:image/jpeg;base64,/9j/4AAQSkZJRgABAQAAAQABAAD/2wCEAAkGBxASEhUQEhAVFRUVFRUVFhUVFRcVFRcVFhUXFhYXFxUYHSggGBolHRYXITEhJSkrLi4uGB8zODMsNygtLisBCgoKDg0OGhAQGy0lICUtLS0rLS0tLS0vLS0rLi0tLS0tLS0tLS8tLS0tLS0tLS0tLS0tLS0tLS0tLS0tLS0tLf/AABEIALcBEwMBIgACEQEDEQH/xAAcAAABBQEBAQAAAAAAAAAAAAACAAEDBQYEBwj/xABJEAACAQIDBQUEBgULAQkAAAABAgMAEQQSIQUGMUFREyJhcYEHMpGhFCNCUrHBM2JyktEVJENTc4KissLh8PEWNGSDo7PD4vL/xAAaAQACAwEBAAAAAAAAAAAAAAABAgADBAUG/8QAMREAAgIBBAEBBQcEAwAAAAAAAAECAxEEEiExQVETMnGBsQUUImGR0fAzUqHhFSNC/9oADAMBAAIRAxEAPwDxsU4FIUQraZWICiApCiAoisQFOKQogKYVsQogKQFEBRFbEBRAUgKMCmEEBRAU4FGBRIMBRBacCjVahAMtWGydly4h8kSMx0vYXCgnia5hHfQVv/Zjg54sRmaKQLJH3TkBUg63Y8hYGksnti2PXDdIk3L3ObtXEqDNGRa+oNzxH4Vo999zoZoiUQK8akrkygnlZi1hb1Fal8SmZbaX4knkOGv8ar9rTpkLD72nT51z3ZJy3G5Qio7T57KMrWIsQeB8K0eG7H6FmKGR0lLMtyFAYDU2F+VuPOt3v48J2eD9HBvJ7yoO45B791Iy8La3B51W+zbASvhpA0KNEz3XNY5mAGbu34ADnzPhWp25hu/MzqvbLC9DzLEMGYkLlBOii5A8NaiIr1DeD2au83a4Z0WGQlmzf0ZJvYBRqPDlWb25uPNh1LCaOUr76pe6jkRfVh6fGrI3QeOSt0yRkStDlqdktpQ2q0qwQkUJFSlaErQIREUJFSkUJFAOSMihIqQihIoDJgGmNEaY0oyANCaM0JoDIClRWpqAwhRCkBRAUQNiFFTUQFERjip8JAZHWMEAsbXN7DxNgdKhArdeyrYMc80mImH1UCg24Bma/E9AqkkeIoSltjkGG+ii2junjoE7VoC8XHtYis0drXuWjJyD9q1U6165it9ZCSkMaRxA91QO9YG4OblwBsLWqv2lNgcXdsRhQshB+uw9onzHm6e7IfMiq43PyjP95obwpfsebAUYFbCXccSH+Y4uOc8oZf5viPJVfuyeYIFZ/aWysRhmyYiGSI8s6kA/stwb0Jq+M4y6LdvGfBxhaICiUVabI2M85soOpsDbS9r6nlTNpLLIk3wirAq22LD3xmhL6rpwuLi49RW63P3Mw3antJg7dn7o7pQm6tfk3Gtlht0MOjds31ki2CsxIACgaADQnQa1nnqI9I0QofbPMNobuYqF88WHkFnRlJS41Jyre+ttNLX11rax7zzKAky2kW6nKFso53y6NrwIAqLeTb8yOcrcBbTytcdDWIOJdmzXNzVDk5rktSUXwbF8dcBsx+NdMuNEigdKxYxDaC9aTY7rzqtjpnfBO0fip4rfQ1Ioc2SE5UJY5VAVbsbnRQBx8Khx2LiGg5ca7tmbx4aFWOXvACw6nmb1AnZgZEhAjkYkXvbx8ap9+8LiJYlkjAtHmOYWV0AFw1+Y5Fed/Cq6TbfaTdpbnw5VpcbiCcOzLYM6lVuQDyGovcjWisppg4aweESxEEgjhxoMtdmMJLsTxLG/nfxqA100c99nOVoCKmaoyKhCI0BFSkUJWgQitQkVMwqMigEjIoSKMimIpQpkZoSKkIoSKA6ApU9qegHIwohSFOKIGOBRAUwohRFY4Fes7Pi+hbFUcJMUcx43+tF9R/ZKo8zXm+7+zDicTDhx/SOFNuITi59FDH0r0f2k40NNHAgAWJNQNBmex4eChPjVGofUSu2eyqUvkZRZKl7SoFFPVOTiOKOkPfSrnB7zYlF7MuJYzximAljI6WbUDwBFUKtSzVMkhKcHmDwaWGDY8xzy4V8OTpeJ2aEnn3L3TQ3staTZm72GRHbCSGRCb2VgzKb2Nxxt8/A8a84D8qKHEuhDo7Kw4FSQR6io22uzoU/aMo+/FP8APpnsmG2ZZ1Ye8Cb+GnO+vC3/ADWuPbW2lQNGAwsdCT+VZHZ2/WNhyiZe0Ui4zjI5BtYhwNR4kGreXbWBxtgJexkAPdmFlOv9aNPj8Kr+J1K9XVZwnh+jM5tNs+t65ZMPYaVY7b2RPCczRnJxDjvIR1zDQetcGHLP6Uxccagg3rqXGFeBoZI9a5pYjUISzY4nnVfPij1oZb1BlJNMkDJ3bNxRDgkXFek7I2fHLG80ylVKgAl2BCAg8Qfdvy8ax2zYIMMnb4hSzd3JGOBvrdiOHyo9vb74iUCOFhHGVUEAd4FWuDc8DoKZVyl0DfGPZk94GgOIk+jgiLNZdb36keBNyPCq4iu8YUsxVAXNz7oJJ8dKlbZE3ZDEZPqjpnutr8LHW963LCWDI8t5KkihWMnQfwqcihtRAGMAAT2jgAckIck+hsPO9cbrXZmFrc6iYZjbQfLhSjHIVoZFHI39LVM4qIioAhIoCKmYVGRQIRkUJqQihoDIC1KnpUA5FTimFEKJGOKIUwohREZ6B7JtjpI8+IlA7KOPszmBse0BL6g6WVePR64No4szSvKdMzEgdF+yPQWHpWpwsQwWxUXhJiNW0IN5hmNx4RBV86xuasM5bptmTXSxth82HTU2apMNC0jrGguzsFUdWY2A+JpTnqLfAFODXvsewMKuHiw0sSSJGqoM6gktzYHiGJJOnWvLvaNu/Dg5o+wBVJEJyli1mVrGxOtrFeN6mTbfoZVQ3ZyZM0gaalUMIbSEgC/C/wA+NMpoaVQnZabL25iMP+hlZRzXih1vqhuD8Ku8NvLhZNMRhQjHjLhrKfMxN3T53rIXpXoF9Wptq91m2OxxN3sJPHPpfJfs5h1+rfjbqKm2PsN3cRyoU4hsykEehrDByLeGvrWj2VvrjIbKz9sgt3Ze8dDfR/eHxNTk6FX2jF/1Fj4FltjdPJIY0cMfDT5da6NhbrBJQJ0JQqXJHAKoBuW5D+NWuyt9tnzMpni7F73uRmQnxZRf4gCo/aAssyLJhnZ4WU5zE14xluNSp1Bvw/VPWmjlvBvjZXJbovJhd7cfFiMSz4dMsYCogAN2y37xF+Jv8AK58DsR5HZHbsyupzDlzPG1hQYKUxPmCq9uR1Ukaj0uB51qd4Z2XBqsmILyuynImXKnMg2468xrcitjbjiKKElLMmVOIx64MlMK4bMe8zJfQcFBJ4Xv51R4vaUzhgznK3FRovvZtFGg1qfEYeMW+sJuAeFip5g8a43ZMlgDmzXvytb8aeMV2LKTOJhUZFTlajdasEITQMalK0BWgMQsKAiuh7dAPj+ZqFqASEioyKmagIoAIiKAipDQkUAgU1FSoByCBRCmFEKgGOKs929mfSsVDh+UjgN4IO9If3Q1VoFeg+ybCsskmM7MsqZYbhkXIH78sln97KqjQa2ehZLbFskVmRa+0nG5pkgGgiS5AOgZ7G1v2QnxrHgV1bUxxnmkmP23ZrdAToPQWHpXNWBdHKvs32OQhW39k+ye1xRxDDuwLcf2j3C/AZj52rECvdfZ/sj6Ngo1Is8n1r9buBlB8lCjzvUL9BVvtz4RDvNtXLjcBhQfelMj68srRoD4Elv3RVJ7Y8PePDy/deRP31Vv9BrM43bfbbXTEA3RcTEidOzR1W48Dq396tv7WYb4EH7kyN8Vdf8AVUNs7Pa1W/H6Y/Y8hw0DyMsaKWZiFVRxJOgAr2LY242Diw6w4iNJJXN2c3Bz5ScsbCzAAA8ONiar/ZnuwIY/p0wtI63jDfYjI9/wLDnyXzNdm722/p20ZXQ/UYeIpH+s0jgGT1CMB4eZqFek08a0nNcy6X5GJ9oO7cGCeIQs5EgclXIOXKVAsQAbanj0rJVuPa5PfGInJIF+LO5Pyy1h71DBqlFXSUVwKkaQNKiZxU96QpUAD3rr2ftGaBs8UrIeqki/mOBHnXHTXqBTaeUaRd4YpdMXhUcnjNFaGbzNhkc+YFXW78ODGZsNPnmZSqJNljdS1vcB7jN4g9awN6e9NueMZNdWssg/xc/U0m2tj9nH2sxkWRpO+rAC5tmuOoN+IvbWqqHCxqhkexvZQmubX7Wh0t051Ngd4sTEvZ5xJHzimAlj8srcPS1dZxeBmHeD4RyD3o7zQ8LG6HvqPAE1dC7wzXHU1z/L4mbK2NxUTE2tfStTit2yIO0itiTfV8O2cKv60ds4NgdLaVlZbXtf/Y9D41qjJS6LWsELVG1SNQEUwCFqjYVMwoCKASEip8Js2eb9FEz/ALI0+PCrLdvCdpOgGa41GUC588xsBa9eqSKsQyCyLpooHHxtVFtu14RdXXu5PIsfu5iIVDSKqg/rXI87fleqZlr1DfBYRC2YsTyIOtzwuOleYvRrm5LLFsgovgjtSp6VOVggUQpgKICiRscV6fg8+E2Z2eVl7SEE5oCFZ8S98yYi+ViIQVK2vp4Vg93NnrPiI43JEdy8hALERoC72VQSWIBAABJJFbLfLHr3MMixrY9tL2SyRpndAIlMUrExusWW401fUAg1m1Muogk9tcpfIzgNFeoxRXrOchosNiiDt4vpDWhzgyHKW7o1IsNTe1vWvYd5N7MMMFNLh8QjsVyKFYZgz90HLxFgSdRyrw+kKhop1Lqi4pd+SaKXIQw+yQw9Na+hdr7NjxUYjk1QukhH3grBsp8DwPhevnat3g/adiUi7NoY2YJlSQErYgWDMpuGPwqFuivrrUlPyW3tR3oyg4CE6kfXMOSnhGPPifCw5mpfY5hrQ4iX70ip+4ub/wCSvLJZWZizElmJJJ1JJNySet69q9mGHybPjNrGR5H/AMZQfJBULtNY7tQ5vwuDI7a2acdtp4CSEBXMRxCRxKWt4k6ebVutqbQwmysOCIgq3ypHGAGdrX1J49Sx+ZIrFbn7QU7anZj+lOIRfPtA6j92M1P7ZUa+Ga3dtKPANdD8wPkag8ZqFU7Y95f1OnB7e2ZtR/o+IwvZyvoj6XJ5ASqAQ3gRY+PCsfvTupLg51iBzpKbRPwvcgZW6MLjzuD4CkwGbtY8nv50yftZhlt62r2T2nxj6E0gNmilikRhoQ2cLcHyY/CoUxxqKpSmuY+V5M7u57NQ8b/TO0jkEhVezeMqUyrZuDcy3ThXneJVVdlU90MwBPGwJAJt4V7fuXtCaTZ6Yidy72lYkgAlUdwOA6LxrAbd2xgMcsQjwvY4h541cgKLo1w1nX3jcr7wBoB1Gnq9nHZw/wA+2BvhuSMHCuJin7VCVVrgD3hcMpBsVP5jjWMrfb37nvh1hijxjvHJMsUcUpOVHYGxuDl8NFHGsltnYmJwrBcREULXym4Kta17MpIPEfEUTNqanGTajhfqV1MaemqGUV6V6akagQ4MQ8bB0dkYcGUlWHkRrVu28Pa6YvDx4jlnP1c4H9smp9Qao6VRPHKLYWTh0y4bY2Dm1w2L7Nv6rFAJz+zOvdPqBVTtXY+Iw/6aFkB4NxjN+GWRbqfjQV37P2ziINIpWVTxQ2ZD1vGbqfUVfG+S75NUNUn7y/T9iswEsSsDLEZFGtg2W/gdOFPtOaOWS8MIRbaKP+tXUmKwM/6bDGB/63C2C/3sO/dtzOUrRYPYsyEyYSSPFDLa0fdmUcSTh3s3L7OarVbF8+TVCcZcJ/uUGzNoPBKsi8Vv/vW3w28ImTMIyWAJNgbAjzsOlYPFOxYlhZrm4tlseYtyNKGcKGuX15K2Uc+OmvKmnWpclkJuJZ7WkxOJZrLdRp3ToOvFrVQ43BtHbMACeWYE+oB0q7we8UiIY1jTothw05/eqhxBYkljck663NSKa4JNprJzUqK1NTlR6XHsXBTgfUgWGmQ2463sDVJiN1THKAqiWMg/aAkAN9bEjhcfCsxDjpVIZZGBHDX0qcbUmz9oXzN+tqOnCqlXJdMtdkX4L/dPYsEks8c+oTLkNm1bP3QLcCTb4Wrgmw3ZO8drFXcEdDmNxfnrVpu5t1oJ1nfUMMsgTQ5SQe74gqD6eNaTeDdk4r+eYaSOQv3nCjs1a50K5mNntbMpPEE87DJZLMsszWR9rD8HaZhxTiunG7KxEP6WCRB1ZCF9GtY1yA0Dnyi12HTihBp71BAxSpr0gago9d+zds4nDm8M8kfgrHKfNeB9RVfenqDKTi8pk0eIdXEqsQ4bOGHEMDcEeN69PwG92A2hB9G2gFjfTvHuxlhwdH/o246HTW1yDavK6VQtp1Eqs+U+0z2TYO52zsNIMSs/aZdULyRlFP3u6ACR1PnWe9pm9kU6rhMO4dQweSRdVJHuqp+0NbkjTQeNeeWpxULZ6zNeyEdqfZ7VgD2exQV5YJ29WjZj8zXlO68WbGYZf/EQn0Eik/IVrdyN+YoYRhMWD2a3CSBc4ytclHXiRqbEX0NraXooodnDamDOCZcjF2ezMVDBWKiz+7w4eNA0z23ezlFrjCa89osPbDMVjwwBse0dgeYKqtj/AIqP2hWxWzIcYo4GOQ+AkXKy+jFfhXD7Zn72FXoJj8TGPyrp3Gf6VsrEYQ+8gkReejgyRn9/N+7ULJPfdZV6rj4pFL7O90osYk0k4bICI0KsVOf3mPQ2BXjcd41w4Pct8VJiBg5UaOGTswZWIdv1u6pBBINjpwraY2b+TNkKg7sroFHXtpQWc/3QWt+yKxW6m6GOxMZmhlEMZNgxd1zlbjQIDcA3Fz41CmVMI7K9uXjLx2VW293cXhCO3hKgmwcWZCemYaA+Bsa48Bs6adisMTSMBmIQXIFwL28yK9i3c2LjlSXCbQZZ4HTutnLsDexUlgG8QeRXjVX7OBhYp5sJ2Z+lQmZWltYPEsqjkeN8vEeRqE+5R3x5wn69/A8tiwUrS9gsbGTMUyW72YGxFuot8qDFYd42MciMjqbMrAgg+INb7eLd18PilxuExKSPJjQgSwvHNKzHI5BIy3BU3sdaz+/uJxMmKzYnDiCTs0GUG4IBazZrm9zceluVQz2UbIvOc5+WDNmmNOaE0TOhiaQYggg6jUEcQaY0iKg6LTabnE4YztrNAyLI54yRPdULHm6sAt+YZb8KzZrR7G7yYqL7+GkIHVoisw/yGs8RWzTv8ODoVPMEyMmomqVqBquLCGlR2pVAYIxRrSy2NqJVoihKSOBqy2XtvE4c3hmZdQSNCpI4EobqT4kVXAUSilcIy7QVJp5RtsB7SMWt88aPcgkjNGxtyLA2t/dqxG9uzMRf6TggpZrlgi6L93PHlc+dq88FGoqp6aD64LPat8Swz0WPY2x8RbscX2TMxAVnFgORyyhWJ8M1BifZ3iAA0U0cgIJF7xkgc+aj1asCBXVg8bNFrFK8f7DsvxAOtVPSyXTK3CmXccfAuMZu3jYtWw0lrXuo7RbdcyXFqq/CreLf3HwKWMiyaBe+gvlvoAy2PzqwX2o4ebTGYAPqpJGV9APshxdb+dZ55g8SF/45TWYP9TPQlMrAoSxAyte2UgjlzBF/lUIrYwz7u4r3JnwzG5sxZR4C7hl+DCpZNwM658LjIpRpx048BmQsCfhQUkZ7NDdHxn4GLpr1dY3dPHxXzYZmAJF47ScPBCSPUVTSIynKwII4gixHoaOTJKuUfeWBUqG9K9ETA96e9DeleoTBNLiHYKGdmCiygsSFHRQeA8qvtyt5/oErsYzIkihWUNlIKm6sNDe12FtPe41m6VQshZKEtyfJqt/N6Fx0kZjDLHGmivYNnb3ybEjko9PGtnufiTidkvhoHyTxpJHocpBZmZDfkGBtm636V5DXTs/aM0DiWGRo3GmZTbToeRHgdKBoq1TVjnLz3/o9M9mmyMfDPI2IWVIxGVCuxIMhdSCq3sbAN3vHxqLdnTb2LHVZvm8bVmsF7QdoJKskkvahQR2bBUU3FrnIBr0JvUeB3rC7T/lAxlVdu+gOYhWQK1jYXse8OHAVDTG+pKCTfD8hbb7m2GPTGRt/6itWw312IuK2phInvkeJs9tDljZ3IB8bgetV2++y8JIG2vhsSrd6Iui2YE5lS/G6HhcEcuVX++eOXD7Q2fOxshM8bHkA4RQT0ALg+lQtjWkpqXW5P5NlTvFFsGOb6DLAYmAUGaPRYywuuds1ybEG5VgL687YzbW6M8GLXBizGT9C/urIDe2p0DXFiOtuRBru9qeAaPHu5HdmVHU8tECML9QV+YrU4u77O2Zi39+CfDd48SmcRtr45UPpUK5QjbOUWsbX49DzDGbLniaRJImBiNpNLhTYHVhccCOdchr2PfffKXAYqOJIUaJkEktwcz5mZCAb2BAQcQaxPtJ2JFh50mgAEOJTtEA0AOmYKOS2ZSB+sRwFEpu08Y5cXnHZS7ruBi4Q3Bm7M+UoMZ/zVQSRlSVPFSVPmDY/hXbBKUZXHFWDDzBuPwqfeuELjJwOBkLjykAkHyetOnfLQ2mf4Wv5/OCmao2FTEVGRWo0EVqVFalQAaTaWEhms0VnJHJlR7i3HN71cWzRAl0xETk9RoV+HGqiNyDcG1dcmPlYWZyeXn59aRQaWMjb1nOC3k2fgcpKYk3sT3gL+AtVJloRRgU8Y48iNp+BwKMCmAqQCmAICjApAUQFQhybRFwiDizf7fmK0S7Gw8mhjtyBXunQAX08TVHAmbEoPui/qf8AgrXYY6E+Gnrc/wAK8t9r3y9tiL6O/oK17HL8lVgd1o+2QiaykN7wAPQWPXlw51oMNFg8O4Eg7wF8yFs3DXv6a3+70qk2sbMqjkK4WYk3JufGutoK3PTxcn3n6nP1dijc1FdHoE22kjjLR4qQWXRSVluGH3pAW18xUcW95lGWaGCYaXDAoSADcBWzr+H8MIvSps639wEWtYknXmdLVq+7RM7vbNXJJsaUfWQSQE6ZkuRfqAhZbW/VFRndDCy3OF2gjce49i2nUqbi/wCzWWTyp2APKlel9GVSVUveivlwXON3Gx8fCNZB1jcH/C1m+VUOKwksRtJG6Ho6lT8CKscHtPERfo5pF8AxK/um4+VXeG31xgGWTs5V5h1sTpbXLYfKqnRYvzKXpqZdNr4mNvTg1tTtXZk36fZ+Q/ehIABtxOXJfXwNQtsLZcv6HGtEekwFuF7AEIfDiaraa7RU9DP/AMtMyFMa1WJ3DxQGaJ4phyyPYkafe059ao8fsXFQ37XDyKBxYqSv7w0+dDKKJUWQ7TOGmpXpVCsRFdeM2nPKqxyzPIqXyh2LZb2vYnW2g08K5KRqBUmuDb7H3zw8kK4XacBnRLZJRrIoGgDagnTTMDcjiDxo9+984J4I8Jg0KxoVYkqEFkFkRV6Djy4CsIaE0TT96s27f8+T0f2yKGbCTjhJG4v4Aow/zmot8R2mxtnzccmWK/8A5bIfnEK8/MjZQtzlBJC3NgTxIHC9WzbyTHBfyeyoYlbOjWOdTnLnW9iO8w4c6hZ7eMnNvjK/yilNWO84zHDy/wBZhYrnq0eaFv8A2xVbVrjxnwUD845ZoT5OElX/AF1bS8TQumfLRQEUDCpmFRsK3GsitSorUqACNRUiirvZewmZvrIyFt94fO1Wkm7sVrhHH7Pe/E0juingZVSayZMLRgVYY7ZwjUMC1jyZcp+BrjC06kn0I1gYCjAognO1EFpgCAogKcLRW0J6An4UG8E7I9jLeR38wPwH4Vp4rWA6sB6A/wD1qh3fSyknmfw1/I1b57Bf2Sfgt/zNeI1k/aXNnqqYba0ivxrXcn/nG/51ABXXh8G8hOUe7xJIAA4ak1b7OhwyrYjtGPvG3dQcyPHpXr6cVVRj6JHnLE7LJS9WyhUURq6bAwmS0feA1Ic5ABfW5tVm+y8AASXNzbRWGnkDy8707uiuxVTJmTtRAVrsIcGpURQZnIy3kOa/Ww4XOvKrHB4fBtnXsYwQLNpzGhsTwpHqF6DLTv1MEBVhhNj4iVcyQsyngeAPletIdiYJSCc+mpUtxvwGnTw60O0ttNCQsSZFAsPADkBQlf8A2hjp/wC4zeL2XPEcrxMOfC49GW4NcZrY4Xe4k95fM3sKo9vypJJmRbG3etwJ6/DnTV2Sk8NC2VKKymVcUrJqjFD1UlT8RVthN7cdHwmzDpIobnfjox+NDs/Ycj5XYWQ+IDEeAP8ACrU7v4Z9AJEPncWB10PGhN1Z5QYRsxwc7b0wy/8AetnwyHm62V+B4XF/8XKo/o2xZvdbEYZuhGdeXH3vH7QpsXuzdgIJVfS5ViFYfDQ1TS7LnDGPsmzDkBfTqCNCKT2VcvdeATi378Uy2fcjPrhcbBOPPIeZ4DN05kVV47dPHxe9hnI6paQf4CbetcOo0t8RwPrwNd+C29iovcxEoHTPmHwe4HwpXp5LplDopl6opZFINiLEcQdCPSmUAnU2HM2v8udXkvtImuUxOFgxCg2762a19NdRfyAp/wDtLsKY2lws+FY8WjOdfQa/5azb+cEl9mzXMXkoSNaRFadNgYCcZsLtOI391Zh2ZPHnxPD7tc+N3Mx0eoh7QdYmD38l94/CmyjLPTWx7RnQKt8EubB4lOJjeCZR07zROfhIKrZ4XjbK6MrdGBU/A1b7rQmRsRGPt4WYHwsAwP7yr8aeLw0yUZViRnSKAipiKAit5uIbUqPLSqEwdGH2lMvB/iAfxrpXbOI+/wCo0NV6ITwowKXbH0Dul6nVicdJJ71j6CoFFOBRqKZYXQrbfZ0LjJQMocgdBoPgKj48aQWjC1OEBtjBaWKxDpGwDWDCxF9CDUgWuPamuRepv+X51TqZ7apMt08d1sUd2zNEA8D8T/8Aqu+dhroNAB8SK5MGmg9Pzb8LVMxax4an1sB/vXkYQ9pfFerX1PSWS2VN+iIlY2tc2PEX0NOopwtEFr2h5UdJCNQbV0x41iQHN156C9vOua1Pag0n2FSa6LHaAw2UNFmzX1ueHwtUmFEChiJmvyFiL+fGqwLXbszCI7WdrAa8QL+FzVThFIsjZJvgsImMq5kIzA659Ba2lvGqvFSyX7zfCxH/AFq+OGwSm5DMD9kEkD4G/wA6r9q4aL3o7KPuEnMfEX/jS1yjnGCyxSxkqCKnwkgRsxUN4HgfPrUeWiC1ezOi6j3ikF7qD0H2QOWnwocVvE7oUyDXib8unCqcimKePpVfsoehZ7WfqSrjipuqgep/I1JNtqZkKXFiLaCxt0vXMuGY6gaVG8ZBsRbz0o7YA3zOdqjK10FKApT5EMztRPrG9P8AKDRQ4dGUMVB1IPloePrT7eOWTzAPytTbNa44/wDLWrh6pNSbXqdzTYaWfQscBGoTKBoCwtx5k/nXdhcVLF+ileO3JHZR6gGxrj2dqG8wfiP9q6itdTTtSqjn0OZenG2WPUuot8sYBkkMc6/dljB0/u2+d6efepRFIkGCigeVSruh+yeIACi3/DVCVoCtO6oPwVOTfZCRQEVMVoSKsyAgtT0dqVDJCNRRqKVKiAkAqRVpUqICRVrvwWKCA/VqxPM9KVKg1nsieOjpXFQtoYFHiCb8az20ipxFlBsoA1N9eN7+opUqwa7ip4NuiebeS0wx4eRP4KPkKlw4U2zk24m2p1PjSpVxNCs6mP8APDOtrXiiX88olnWO/czW/Wte/pQZaVKvVI82xZaLLTUqgAwtPkp6VDIcCAogtKlUyEOFFJ7xsOoFz8KmxCQ/0ZbxzW+VqalQCn4OcrTFaVKiAC1MVpUqAQStAy0qVQhmt51s6nqv5n+Nc+yzofK/wIpUq5Gs7Z2NJ1EtNknVvIfImrAilSrdpH/1L5/Uw6v+q/l9ADQ2HW1KlWkzELVG1PSqBI6VKlQAf//Z">
            <a:hlinkClick r:id="rId3"/>
          </p:cNvPr>
          <p:cNvSpPr>
            <a:spLocks noChangeAspect="1" noChangeArrowheads="1"/>
          </p:cNvSpPr>
          <p:nvPr/>
        </p:nvSpPr>
        <p:spPr bwMode="auto">
          <a:xfrm>
            <a:off x="38100" y="-2719388"/>
            <a:ext cx="8096250" cy="5381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AT"/>
          </a:p>
        </p:txBody>
      </p:sp>
      <p:pic>
        <p:nvPicPr>
          <p:cNvPr id="3076" name="Picture 4" descr="https://www.menschen-im-vertrieb.at/blog/wp-content/uploads/2010/11/Motivati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3933056"/>
            <a:ext cx="3563888" cy="23689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3.bp.blogspot.com/-rCaj6_d-_Q8/ULLuPyO_WSI/AAAAAAAAAFA/2Ov-v6qhA3k/s1600/target-marke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2492896"/>
            <a:ext cx="4788024" cy="3797186"/>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normAutofit fontScale="90000"/>
          </a:bodyPr>
          <a:lstStyle/>
          <a:p>
            <a:r>
              <a:rPr lang="de-DE" sz="4000" dirty="0" smtClean="0"/>
              <a:t>Target-group</a:t>
            </a:r>
            <a:endParaRPr lang="de-AT" sz="4000" dirty="0" smtClean="0"/>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3</a:t>
            </a:fld>
            <a:endParaRPr lang="de-AT"/>
          </a:p>
        </p:txBody>
      </p:sp>
      <p:sp>
        <p:nvSpPr>
          <p:cNvPr id="5"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
        <p:nvSpPr>
          <p:cNvPr id="4" name="Textfeld 3"/>
          <p:cNvSpPr txBox="1"/>
          <p:nvPr/>
        </p:nvSpPr>
        <p:spPr>
          <a:xfrm>
            <a:off x="539552" y="1700808"/>
            <a:ext cx="7992888" cy="2031325"/>
          </a:xfrm>
          <a:prstGeom prst="rect">
            <a:avLst/>
          </a:prstGeom>
          <a:noFill/>
        </p:spPr>
        <p:txBody>
          <a:bodyPr wrap="square" rtlCol="0">
            <a:spAutoFit/>
          </a:bodyPr>
          <a:lstStyle/>
          <a:p>
            <a:r>
              <a:rPr lang="en-US" b="1" dirty="0">
                <a:solidFill>
                  <a:schemeClr val="bg1"/>
                </a:solidFill>
              </a:rPr>
              <a:t>Refugee Minors aged 15 to 24 who have been more than three years in the status "eligible for asylum" (subsidiary protection or convention refugees) who need German language training and career counselling</a:t>
            </a:r>
            <a:r>
              <a:rPr lang="en-US" b="1" dirty="0" smtClean="0">
                <a:solidFill>
                  <a:schemeClr val="bg1"/>
                </a:solidFill>
              </a:rPr>
              <a:t>;</a:t>
            </a:r>
          </a:p>
          <a:p>
            <a:endParaRPr lang="en-US" b="1" dirty="0">
              <a:solidFill>
                <a:schemeClr val="bg1"/>
              </a:solidFill>
            </a:endParaRPr>
          </a:p>
          <a:p>
            <a:r>
              <a:rPr lang="en-US" b="1" dirty="0">
                <a:solidFill>
                  <a:schemeClr val="bg1"/>
                </a:solidFill>
              </a:rPr>
              <a:t>Youth entitled to political asylum, who want to prepare for work and gain a school qualification (optional) since some have an interrupted education in the country of origin.</a:t>
            </a:r>
            <a:endParaRPr lang="en-US" b="1" dirty="0">
              <a:solidFill>
                <a:schemeClr val="bg1"/>
              </a:solidFill>
            </a:endParaRPr>
          </a:p>
        </p:txBody>
      </p:sp>
    </p:spTree>
    <p:extLst>
      <p:ext uri="{BB962C8B-B14F-4D97-AF65-F5344CB8AC3E}">
        <p14:creationId xmlns:p14="http://schemas.microsoft.com/office/powerpoint/2010/main" val="1879177514"/>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000" dirty="0" err="1"/>
              <a:t>Objectives</a:t>
            </a:r>
            <a:endParaRPr lang="de-AT" sz="4000" dirty="0" smtClean="0"/>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4</a:t>
            </a:fld>
            <a:endParaRPr lang="de-AT"/>
          </a:p>
        </p:txBody>
      </p:sp>
      <p:sp>
        <p:nvSpPr>
          <p:cNvPr id="5"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
        <p:nvSpPr>
          <p:cNvPr id="4" name="Textfeld 3"/>
          <p:cNvSpPr txBox="1"/>
          <p:nvPr/>
        </p:nvSpPr>
        <p:spPr>
          <a:xfrm>
            <a:off x="539552" y="1700808"/>
            <a:ext cx="7992888" cy="2031325"/>
          </a:xfrm>
          <a:prstGeom prst="rect">
            <a:avLst/>
          </a:prstGeom>
          <a:noFill/>
        </p:spPr>
        <p:txBody>
          <a:bodyPr wrap="square" rtlCol="0">
            <a:spAutoFit/>
          </a:bodyPr>
          <a:lstStyle/>
          <a:p>
            <a:r>
              <a:rPr lang="en-US" b="1" dirty="0">
                <a:solidFill>
                  <a:schemeClr val="bg1"/>
                </a:solidFill>
              </a:rPr>
              <a:t>The pilot seeks to prepare unaccompanied refugee minors and youth entitled political asylum for the </a:t>
            </a:r>
            <a:r>
              <a:rPr lang="en-US" b="1" dirty="0" err="1">
                <a:solidFill>
                  <a:schemeClr val="bg1"/>
                </a:solidFill>
              </a:rPr>
              <a:t>labour</a:t>
            </a:r>
            <a:r>
              <a:rPr lang="en-US" b="1" dirty="0">
                <a:solidFill>
                  <a:schemeClr val="bg1"/>
                </a:solidFill>
              </a:rPr>
              <a:t> market, improve their self-esteem and foster personal responsibility for career development. </a:t>
            </a:r>
            <a:endParaRPr lang="en-US" b="1" dirty="0" smtClean="0">
              <a:solidFill>
                <a:schemeClr val="bg1"/>
              </a:solidFill>
            </a:endParaRPr>
          </a:p>
          <a:p>
            <a:endParaRPr lang="en-US" b="1" dirty="0">
              <a:solidFill>
                <a:schemeClr val="bg1"/>
              </a:solidFill>
            </a:endParaRPr>
          </a:p>
          <a:p>
            <a:r>
              <a:rPr lang="en-US" b="1" dirty="0" smtClean="0">
                <a:solidFill>
                  <a:schemeClr val="bg1"/>
                </a:solidFill>
              </a:rPr>
              <a:t>The </a:t>
            </a:r>
            <a:r>
              <a:rPr lang="en-US" b="1" dirty="0">
                <a:solidFill>
                  <a:schemeClr val="bg1"/>
                </a:solidFill>
              </a:rPr>
              <a:t>intention is to facilitate both the social and work integration of refugee minors through education (language learning) and career advice and planning. </a:t>
            </a:r>
            <a:endParaRPr lang="en-US" b="1" dirty="0">
              <a:solidFill>
                <a:schemeClr val="bg1"/>
              </a:solidFill>
            </a:endParaRPr>
          </a:p>
        </p:txBody>
      </p:sp>
      <p:pic>
        <p:nvPicPr>
          <p:cNvPr id="5122" name="Picture 2" descr="http://blog.orgvue.com/new/wp-content/uploads/2014/04/Objectives-imag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0512" y="3451820"/>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944676"/>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behcetsinternational.com/wp-content/uploads/2014/09/What_is_Behcets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3012" y="2499320"/>
            <a:ext cx="6667500"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normAutofit fontScale="90000"/>
          </a:bodyPr>
          <a:lstStyle/>
          <a:p>
            <a:r>
              <a:rPr lang="de-DE" sz="4000" dirty="0" err="1"/>
              <a:t>Aims</a:t>
            </a:r>
            <a:endParaRPr lang="de-AT" sz="4000" dirty="0" smtClean="0"/>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5</a:t>
            </a:fld>
            <a:endParaRPr lang="de-AT"/>
          </a:p>
        </p:txBody>
      </p:sp>
      <p:sp>
        <p:nvSpPr>
          <p:cNvPr id="5"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
        <p:nvSpPr>
          <p:cNvPr id="4" name="Textfeld 3"/>
          <p:cNvSpPr txBox="1"/>
          <p:nvPr/>
        </p:nvSpPr>
        <p:spPr>
          <a:xfrm>
            <a:off x="539552" y="1700808"/>
            <a:ext cx="7992888" cy="4062651"/>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solidFill>
                  <a:schemeClr val="bg1"/>
                </a:solidFill>
              </a:rPr>
              <a:t>Acquisition </a:t>
            </a:r>
            <a:r>
              <a:rPr lang="en-US" sz="1600" dirty="0">
                <a:solidFill>
                  <a:schemeClr val="bg1"/>
                </a:solidFill>
              </a:rPr>
              <a:t>of language skills (German) </a:t>
            </a:r>
          </a:p>
          <a:p>
            <a:pPr marL="285750" indent="-285750">
              <a:buFont typeface="Arial" panose="020B0604020202020204" pitchFamily="34" charset="0"/>
              <a:buChar char="•"/>
            </a:pPr>
            <a:r>
              <a:rPr lang="en-US" sz="1600" dirty="0" smtClean="0">
                <a:solidFill>
                  <a:schemeClr val="bg1"/>
                </a:solidFill>
              </a:rPr>
              <a:t>Social </a:t>
            </a:r>
            <a:r>
              <a:rPr lang="en-US" sz="1600" dirty="0">
                <a:solidFill>
                  <a:schemeClr val="bg1"/>
                </a:solidFill>
              </a:rPr>
              <a:t>and personal competence training, including intercultural competence </a:t>
            </a:r>
          </a:p>
          <a:p>
            <a:pPr marL="285750" indent="-285750">
              <a:buFont typeface="Arial" panose="020B0604020202020204" pitchFamily="34" charset="0"/>
              <a:buChar char="•"/>
            </a:pPr>
            <a:r>
              <a:rPr lang="en-US" sz="1600" dirty="0" smtClean="0">
                <a:solidFill>
                  <a:schemeClr val="bg1"/>
                </a:solidFill>
              </a:rPr>
              <a:t>Reading</a:t>
            </a:r>
            <a:r>
              <a:rPr lang="en-US" sz="1600" dirty="0">
                <a:solidFill>
                  <a:schemeClr val="bg1"/>
                </a:solidFill>
              </a:rPr>
              <a:t>, writing and arithmetic</a:t>
            </a:r>
          </a:p>
          <a:p>
            <a:pPr marL="285750" indent="-285750">
              <a:buFont typeface="Arial" panose="020B0604020202020204" pitchFamily="34" charset="0"/>
              <a:buChar char="•"/>
            </a:pPr>
            <a:r>
              <a:rPr lang="en-US" sz="1600" dirty="0" smtClean="0">
                <a:solidFill>
                  <a:schemeClr val="bg1"/>
                </a:solidFill>
              </a:rPr>
              <a:t>Preparation </a:t>
            </a:r>
            <a:r>
              <a:rPr lang="en-US" sz="1600" dirty="0">
                <a:solidFill>
                  <a:schemeClr val="bg1"/>
                </a:solidFill>
              </a:rPr>
              <a:t>for compulsory school certificate</a:t>
            </a:r>
          </a:p>
          <a:p>
            <a:pPr marL="285750" indent="-285750">
              <a:buFont typeface="Arial" panose="020B0604020202020204" pitchFamily="34" charset="0"/>
              <a:buChar char="•"/>
            </a:pPr>
            <a:r>
              <a:rPr lang="en-US" sz="1600" dirty="0" smtClean="0">
                <a:solidFill>
                  <a:schemeClr val="bg1"/>
                </a:solidFill>
              </a:rPr>
              <a:t>Acquisition </a:t>
            </a:r>
            <a:r>
              <a:rPr lang="en-US" sz="1600" dirty="0">
                <a:solidFill>
                  <a:schemeClr val="bg1"/>
                </a:solidFill>
              </a:rPr>
              <a:t>of basic ICT skills</a:t>
            </a:r>
          </a:p>
          <a:p>
            <a:pPr marL="285750" indent="-285750">
              <a:buFont typeface="Arial" panose="020B0604020202020204" pitchFamily="34" charset="0"/>
              <a:buChar char="•"/>
            </a:pPr>
            <a:r>
              <a:rPr lang="en-US" sz="1600" dirty="0" smtClean="0">
                <a:solidFill>
                  <a:schemeClr val="bg1"/>
                </a:solidFill>
              </a:rPr>
              <a:t>Explore </a:t>
            </a:r>
            <a:r>
              <a:rPr lang="en-US" sz="1600" dirty="0">
                <a:solidFill>
                  <a:schemeClr val="bg1"/>
                </a:solidFill>
              </a:rPr>
              <a:t>occupations through career advice and job information </a:t>
            </a:r>
          </a:p>
          <a:p>
            <a:pPr marL="285750" indent="-285750">
              <a:buFont typeface="Arial" panose="020B0604020202020204" pitchFamily="34" charset="0"/>
              <a:buChar char="•"/>
            </a:pPr>
            <a:r>
              <a:rPr lang="en-US" sz="1600" dirty="0" smtClean="0">
                <a:solidFill>
                  <a:schemeClr val="bg1"/>
                </a:solidFill>
              </a:rPr>
              <a:t>Support </a:t>
            </a:r>
            <a:r>
              <a:rPr lang="en-US" sz="1600" dirty="0">
                <a:solidFill>
                  <a:schemeClr val="bg1"/>
                </a:solidFill>
              </a:rPr>
              <a:t>participants in developing personal goals </a:t>
            </a:r>
          </a:p>
          <a:p>
            <a:pPr marL="285750" indent="-285750">
              <a:buFont typeface="Arial" panose="020B0604020202020204" pitchFamily="34" charset="0"/>
              <a:buChar char="•"/>
            </a:pPr>
            <a:r>
              <a:rPr lang="en-US" sz="1600" dirty="0" smtClean="0">
                <a:solidFill>
                  <a:schemeClr val="bg1"/>
                </a:solidFill>
              </a:rPr>
              <a:t>Support </a:t>
            </a:r>
            <a:r>
              <a:rPr lang="en-US" sz="1600" dirty="0">
                <a:solidFill>
                  <a:schemeClr val="bg1"/>
                </a:solidFill>
              </a:rPr>
              <a:t>participants in reviewing their skills and abilities</a:t>
            </a:r>
          </a:p>
          <a:p>
            <a:pPr marL="285750" indent="-285750">
              <a:buFont typeface="Arial" panose="020B0604020202020204" pitchFamily="34" charset="0"/>
              <a:buChar char="•"/>
            </a:pPr>
            <a:r>
              <a:rPr lang="en-US" sz="1600" dirty="0" smtClean="0">
                <a:solidFill>
                  <a:schemeClr val="bg1"/>
                </a:solidFill>
              </a:rPr>
              <a:t>Discover </a:t>
            </a:r>
            <a:r>
              <a:rPr lang="en-US" sz="1600" dirty="0">
                <a:solidFill>
                  <a:schemeClr val="bg1"/>
                </a:solidFill>
              </a:rPr>
              <a:t>skills, dispositions and gain work experiences through practice (providing hands on opportunities)</a:t>
            </a:r>
          </a:p>
          <a:p>
            <a:pPr marL="285750" indent="-285750">
              <a:buFont typeface="Arial" panose="020B0604020202020204" pitchFamily="34" charset="0"/>
              <a:buChar char="•"/>
            </a:pPr>
            <a:r>
              <a:rPr lang="en-US" sz="1600" dirty="0" smtClean="0">
                <a:solidFill>
                  <a:schemeClr val="bg1"/>
                </a:solidFill>
              </a:rPr>
              <a:t>Explore </a:t>
            </a:r>
            <a:r>
              <a:rPr lang="en-US" sz="1600" dirty="0">
                <a:solidFill>
                  <a:schemeClr val="bg1"/>
                </a:solidFill>
              </a:rPr>
              <a:t>personal competence and personal perspective and convey personal details in the way that presents participants in the best possible light (career planning)</a:t>
            </a:r>
          </a:p>
          <a:p>
            <a:pPr marL="285750" indent="-285750">
              <a:buFont typeface="Arial" panose="020B0604020202020204" pitchFamily="34" charset="0"/>
              <a:buChar char="•"/>
            </a:pPr>
            <a:r>
              <a:rPr lang="en-US" sz="1600" dirty="0" smtClean="0">
                <a:solidFill>
                  <a:schemeClr val="bg1"/>
                </a:solidFill>
              </a:rPr>
              <a:t>Political </a:t>
            </a:r>
            <a:r>
              <a:rPr lang="en-US" sz="1600" dirty="0">
                <a:solidFill>
                  <a:schemeClr val="bg1"/>
                </a:solidFill>
              </a:rPr>
              <a:t>and intercultural education (understand a new country’s culture and rules, such as the way of </a:t>
            </a:r>
            <a:r>
              <a:rPr lang="en-US" sz="1600" dirty="0" err="1">
                <a:solidFill>
                  <a:schemeClr val="bg1"/>
                </a:solidFill>
              </a:rPr>
              <a:t>socialising</a:t>
            </a:r>
            <a:r>
              <a:rPr lang="en-US" sz="1600" dirty="0">
                <a:solidFill>
                  <a:schemeClr val="bg1"/>
                </a:solidFill>
              </a:rPr>
              <a:t>).</a:t>
            </a:r>
          </a:p>
          <a:p>
            <a:pPr marL="285750" indent="-285750">
              <a:buFont typeface="Arial" panose="020B0604020202020204" pitchFamily="34" charset="0"/>
              <a:buChar char="•"/>
            </a:pPr>
            <a:r>
              <a:rPr lang="en-US" sz="1600" dirty="0" smtClean="0">
                <a:solidFill>
                  <a:schemeClr val="bg1"/>
                </a:solidFill>
              </a:rPr>
              <a:t>Social </a:t>
            </a:r>
            <a:r>
              <a:rPr lang="en-US" sz="1600" dirty="0">
                <a:solidFill>
                  <a:schemeClr val="bg1"/>
                </a:solidFill>
              </a:rPr>
              <a:t>education</a:t>
            </a:r>
          </a:p>
        </p:txBody>
      </p:sp>
    </p:spTree>
    <p:extLst>
      <p:ext uri="{BB962C8B-B14F-4D97-AF65-F5344CB8AC3E}">
        <p14:creationId xmlns:p14="http://schemas.microsoft.com/office/powerpoint/2010/main" val="4097786821"/>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media.lifehealthpro.com/lifehealthpro/article/2015/04/01/436-weak-point-95402761-brigittewodicka-738x415hem-crop-600x33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4545050"/>
            <a:ext cx="3131840" cy="176427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normAutofit fontScale="90000"/>
          </a:bodyPr>
          <a:lstStyle/>
          <a:p>
            <a:r>
              <a:rPr lang="de-DE" sz="4000" dirty="0"/>
              <a:t>Needs/</a:t>
            </a:r>
            <a:r>
              <a:rPr lang="de-DE" sz="4000" dirty="0" err="1"/>
              <a:t>weakpoints</a:t>
            </a:r>
            <a:endParaRPr lang="de-AT" sz="4000" dirty="0" smtClean="0"/>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6</a:t>
            </a:fld>
            <a:endParaRPr lang="de-AT"/>
          </a:p>
        </p:txBody>
      </p:sp>
      <p:sp>
        <p:nvSpPr>
          <p:cNvPr id="5"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
        <p:nvSpPr>
          <p:cNvPr id="4" name="Textfeld 3"/>
          <p:cNvSpPr txBox="1"/>
          <p:nvPr/>
        </p:nvSpPr>
        <p:spPr>
          <a:xfrm>
            <a:off x="539552" y="1700808"/>
            <a:ext cx="7992888" cy="3139321"/>
          </a:xfrm>
          <a:prstGeom prst="rect">
            <a:avLst/>
          </a:prstGeom>
          <a:noFill/>
        </p:spPr>
        <p:txBody>
          <a:bodyPr wrap="square" rtlCol="0">
            <a:spAutoFit/>
          </a:bodyPr>
          <a:lstStyle/>
          <a:p>
            <a:r>
              <a:rPr lang="en-US" dirty="0">
                <a:solidFill>
                  <a:schemeClr val="bg1"/>
                </a:solidFill>
              </a:rPr>
              <a:t>We would like to exchange on didactics, methodology and learning outcomes</a:t>
            </a:r>
          </a:p>
          <a:p>
            <a:r>
              <a:rPr lang="en-US" dirty="0">
                <a:solidFill>
                  <a:schemeClr val="bg1"/>
                </a:solidFill>
              </a:rPr>
              <a:t>In particular on methodological competence (</a:t>
            </a:r>
            <a:r>
              <a:rPr lang="en-US" dirty="0" err="1">
                <a:solidFill>
                  <a:schemeClr val="bg1"/>
                </a:solidFill>
              </a:rPr>
              <a:t>Methodenkompetenz</a:t>
            </a:r>
            <a:r>
              <a:rPr lang="en-US" dirty="0">
                <a:solidFill>
                  <a:schemeClr val="bg1"/>
                </a:solidFill>
              </a:rPr>
              <a:t>)</a:t>
            </a:r>
          </a:p>
          <a:p>
            <a:endParaRPr lang="en-US" dirty="0">
              <a:solidFill>
                <a:schemeClr val="bg1"/>
              </a:solidFill>
            </a:endParaRPr>
          </a:p>
          <a:p>
            <a:r>
              <a:rPr lang="en-US" dirty="0">
                <a:solidFill>
                  <a:schemeClr val="bg1"/>
                </a:solidFill>
              </a:rPr>
              <a:t>Ability to use techniques, follow processes and apply learning strategies. </a:t>
            </a:r>
            <a:endParaRPr lang="en-US" dirty="0" smtClean="0">
              <a:solidFill>
                <a:schemeClr val="bg1"/>
              </a:solidFill>
            </a:endParaRPr>
          </a:p>
          <a:p>
            <a:endParaRPr lang="en-US" dirty="0">
              <a:solidFill>
                <a:schemeClr val="bg1"/>
              </a:solidFill>
            </a:endParaRPr>
          </a:p>
          <a:p>
            <a:r>
              <a:rPr lang="en-US" dirty="0" smtClean="0">
                <a:solidFill>
                  <a:schemeClr val="bg1"/>
                </a:solidFill>
              </a:rPr>
              <a:t>Methodological </a:t>
            </a:r>
            <a:r>
              <a:rPr lang="en-US" dirty="0">
                <a:solidFill>
                  <a:schemeClr val="bg1"/>
                </a:solidFill>
              </a:rPr>
              <a:t>competence includes the ability to obtain information, structure, reuse, represent, interpret results of processing operations properly and to present them in a suitable manner. They also include the ability to apply problem-solving techniques and the design of problem-solving processes. They gain in importance due to new ways of structuring work (job enrichment, partially autonomous working groups).</a:t>
            </a:r>
          </a:p>
        </p:txBody>
      </p:sp>
    </p:spTree>
    <p:extLst>
      <p:ext uri="{BB962C8B-B14F-4D97-AF65-F5344CB8AC3E}">
        <p14:creationId xmlns:p14="http://schemas.microsoft.com/office/powerpoint/2010/main" val="223628091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bernhardsgruetter.ch/Bilder%20zu%20team/rrptea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1412776"/>
            <a:ext cx="9525000" cy="47625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normAutofit fontScale="90000"/>
          </a:bodyPr>
          <a:lstStyle/>
          <a:p>
            <a:r>
              <a:rPr lang="de-DE" sz="4000" dirty="0" smtClean="0"/>
              <a:t>Pilot </a:t>
            </a:r>
            <a:r>
              <a:rPr lang="de-DE" sz="4000" dirty="0" err="1"/>
              <a:t>Actors</a:t>
            </a:r>
            <a:endParaRPr lang="de-AT" sz="4000" dirty="0" smtClean="0"/>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7</a:t>
            </a:fld>
            <a:endParaRPr lang="de-AT"/>
          </a:p>
        </p:txBody>
      </p:sp>
      <p:sp>
        <p:nvSpPr>
          <p:cNvPr id="5"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
        <p:nvSpPr>
          <p:cNvPr id="4" name="Textfeld 3"/>
          <p:cNvSpPr txBox="1"/>
          <p:nvPr/>
        </p:nvSpPr>
        <p:spPr>
          <a:xfrm>
            <a:off x="539552" y="1700808"/>
            <a:ext cx="7992888" cy="3416320"/>
          </a:xfrm>
          <a:prstGeom prst="rect">
            <a:avLst/>
          </a:prstGeom>
          <a:noFill/>
        </p:spPr>
        <p:txBody>
          <a:bodyPr wrap="square" rtlCol="0">
            <a:spAutoFit/>
          </a:bodyPr>
          <a:lstStyle/>
          <a:p>
            <a:r>
              <a:rPr lang="en-US" dirty="0" smtClean="0">
                <a:solidFill>
                  <a:schemeClr val="bg1"/>
                </a:solidFill>
              </a:rPr>
              <a:t>Pilot </a:t>
            </a:r>
            <a:r>
              <a:rPr lang="en-US" dirty="0">
                <a:solidFill>
                  <a:schemeClr val="bg1"/>
                </a:solidFill>
              </a:rPr>
              <a:t>Coordination </a:t>
            </a:r>
            <a:r>
              <a:rPr lang="en-US" dirty="0" smtClean="0">
                <a:solidFill>
                  <a:schemeClr val="bg1"/>
                </a:solidFill>
              </a:rPr>
              <a:t>Team</a:t>
            </a:r>
          </a:p>
          <a:p>
            <a:r>
              <a:rPr lang="en-US" dirty="0">
                <a:solidFill>
                  <a:schemeClr val="bg1"/>
                </a:solidFill>
              </a:rPr>
              <a:t>	</a:t>
            </a:r>
            <a:r>
              <a:rPr lang="en-US" dirty="0" err="1" smtClean="0">
                <a:solidFill>
                  <a:schemeClr val="bg1"/>
                </a:solidFill>
              </a:rPr>
              <a:t>bfi</a:t>
            </a:r>
            <a:r>
              <a:rPr lang="en-US" dirty="0" smtClean="0">
                <a:solidFill>
                  <a:schemeClr val="bg1"/>
                </a:solidFill>
              </a:rPr>
              <a:t> OÖ</a:t>
            </a:r>
          </a:p>
          <a:p>
            <a:r>
              <a:rPr lang="en-US" dirty="0">
                <a:solidFill>
                  <a:schemeClr val="bg1"/>
                </a:solidFill>
              </a:rPr>
              <a:t>	</a:t>
            </a:r>
            <a:r>
              <a:rPr lang="en-US" dirty="0" smtClean="0">
                <a:solidFill>
                  <a:schemeClr val="bg1"/>
                </a:solidFill>
              </a:rPr>
              <a:t>AMS – Austrian Public Employment Service</a:t>
            </a:r>
          </a:p>
          <a:p>
            <a:endParaRPr lang="en-US" dirty="0">
              <a:solidFill>
                <a:schemeClr val="bg1"/>
              </a:solidFill>
            </a:endParaRPr>
          </a:p>
          <a:p>
            <a:r>
              <a:rPr lang="en-US" dirty="0" smtClean="0">
                <a:solidFill>
                  <a:schemeClr val="bg1"/>
                </a:solidFill>
              </a:rPr>
              <a:t>Pilot </a:t>
            </a:r>
            <a:r>
              <a:rPr lang="en-US" dirty="0">
                <a:solidFill>
                  <a:schemeClr val="bg1"/>
                </a:solidFill>
              </a:rPr>
              <a:t>Cooperation </a:t>
            </a:r>
            <a:r>
              <a:rPr lang="en-US" dirty="0" smtClean="0">
                <a:solidFill>
                  <a:schemeClr val="bg1"/>
                </a:solidFill>
              </a:rPr>
              <a:t>Partners</a:t>
            </a:r>
          </a:p>
          <a:p>
            <a:r>
              <a:rPr lang="en-US" dirty="0">
                <a:solidFill>
                  <a:schemeClr val="bg1"/>
                </a:solidFill>
              </a:rPr>
              <a:t>	</a:t>
            </a:r>
            <a:r>
              <a:rPr lang="en-US" dirty="0" smtClean="0">
                <a:solidFill>
                  <a:schemeClr val="bg1"/>
                </a:solidFill>
              </a:rPr>
              <a:t>hosting enterprises</a:t>
            </a:r>
          </a:p>
          <a:p>
            <a:endParaRPr lang="en-US" dirty="0">
              <a:solidFill>
                <a:schemeClr val="bg1"/>
              </a:solidFill>
            </a:endParaRPr>
          </a:p>
          <a:p>
            <a:r>
              <a:rPr lang="en-US" dirty="0" smtClean="0">
                <a:solidFill>
                  <a:schemeClr val="bg1"/>
                </a:solidFill>
              </a:rPr>
              <a:t>Pilot </a:t>
            </a:r>
            <a:r>
              <a:rPr lang="en-US" dirty="0">
                <a:solidFill>
                  <a:schemeClr val="bg1"/>
                </a:solidFill>
              </a:rPr>
              <a:t>Target </a:t>
            </a:r>
            <a:r>
              <a:rPr lang="en-US" dirty="0" smtClean="0">
                <a:solidFill>
                  <a:schemeClr val="bg1"/>
                </a:solidFill>
              </a:rPr>
              <a:t>Group</a:t>
            </a:r>
          </a:p>
          <a:p>
            <a:r>
              <a:rPr lang="en-US" dirty="0">
                <a:solidFill>
                  <a:schemeClr val="bg1"/>
                </a:solidFill>
              </a:rPr>
              <a:t>	Refugee Minors aged 15 to 24 who have been more than </a:t>
            </a:r>
            <a:r>
              <a:rPr lang="en-US" dirty="0" smtClean="0">
                <a:solidFill>
                  <a:schemeClr val="bg1"/>
                </a:solidFill>
              </a:rPr>
              <a:t>three</a:t>
            </a:r>
          </a:p>
          <a:p>
            <a:r>
              <a:rPr lang="en-US" dirty="0">
                <a:solidFill>
                  <a:schemeClr val="bg1"/>
                </a:solidFill>
              </a:rPr>
              <a:t>	</a:t>
            </a:r>
            <a:r>
              <a:rPr lang="en-US" dirty="0" smtClean="0">
                <a:solidFill>
                  <a:schemeClr val="bg1"/>
                </a:solidFill>
              </a:rPr>
              <a:t>years </a:t>
            </a:r>
            <a:r>
              <a:rPr lang="en-US" dirty="0">
                <a:solidFill>
                  <a:schemeClr val="bg1"/>
                </a:solidFill>
              </a:rPr>
              <a:t>in the status "eligible for </a:t>
            </a:r>
            <a:r>
              <a:rPr lang="en-US" dirty="0" smtClean="0">
                <a:solidFill>
                  <a:schemeClr val="bg1"/>
                </a:solidFill>
              </a:rPr>
              <a:t>asylum“</a:t>
            </a:r>
          </a:p>
          <a:p>
            <a:endParaRPr lang="en-US" dirty="0">
              <a:solidFill>
                <a:schemeClr val="bg1"/>
              </a:solidFill>
            </a:endParaRPr>
          </a:p>
          <a:p>
            <a:r>
              <a:rPr lang="en-US" dirty="0">
                <a:solidFill>
                  <a:schemeClr val="bg1"/>
                </a:solidFill>
              </a:rPr>
              <a:t>	Benefit: Apprenticeship Contract</a:t>
            </a:r>
          </a:p>
        </p:txBody>
      </p:sp>
    </p:spTree>
    <p:extLst>
      <p:ext uri="{BB962C8B-B14F-4D97-AF65-F5344CB8AC3E}">
        <p14:creationId xmlns:p14="http://schemas.microsoft.com/office/powerpoint/2010/main" val="292214374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000" dirty="0" smtClean="0"/>
              <a:t>Pilot </a:t>
            </a:r>
            <a:r>
              <a:rPr lang="de-DE" sz="4000" dirty="0" err="1"/>
              <a:t>Costs</a:t>
            </a:r>
            <a:endParaRPr lang="de-AT" sz="4000" dirty="0" smtClean="0"/>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8</a:t>
            </a:fld>
            <a:endParaRPr lang="de-AT"/>
          </a:p>
        </p:txBody>
      </p:sp>
      <p:sp>
        <p:nvSpPr>
          <p:cNvPr id="5"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
        <p:nvSpPr>
          <p:cNvPr id="4" name="Textfeld 3"/>
          <p:cNvSpPr txBox="1"/>
          <p:nvPr/>
        </p:nvSpPr>
        <p:spPr>
          <a:xfrm>
            <a:off x="539552" y="1700808"/>
            <a:ext cx="3240360" cy="2308324"/>
          </a:xfrm>
          <a:prstGeom prst="rect">
            <a:avLst/>
          </a:prstGeom>
          <a:noFill/>
        </p:spPr>
        <p:txBody>
          <a:bodyPr wrap="square" rtlCol="0">
            <a:spAutoFit/>
          </a:bodyPr>
          <a:lstStyle/>
          <a:p>
            <a:r>
              <a:rPr lang="en-US" dirty="0">
                <a:solidFill>
                  <a:schemeClr val="bg1"/>
                </a:solidFill>
              </a:rPr>
              <a:t>The pilot is financed through the Austrian Public Employment Service (AMS). AMS is Austria’s leading provider of </a:t>
            </a:r>
            <a:r>
              <a:rPr lang="en-US" dirty="0" err="1">
                <a:solidFill>
                  <a:schemeClr val="bg1"/>
                </a:solidFill>
              </a:rPr>
              <a:t>labour</a:t>
            </a:r>
            <a:r>
              <a:rPr lang="en-US" dirty="0">
                <a:solidFill>
                  <a:schemeClr val="bg1"/>
                </a:solidFill>
              </a:rPr>
              <a:t> market related services. </a:t>
            </a:r>
            <a:endParaRPr lang="en-US" dirty="0" smtClean="0">
              <a:solidFill>
                <a:schemeClr val="bg1"/>
              </a:solidFill>
            </a:endParaRPr>
          </a:p>
          <a:p>
            <a:endParaRPr lang="en-US" dirty="0">
              <a:solidFill>
                <a:schemeClr val="bg1"/>
              </a:solidFill>
            </a:endParaRPr>
          </a:p>
          <a:p>
            <a:endParaRPr lang="en-US" dirty="0">
              <a:solidFill>
                <a:schemeClr val="bg1"/>
              </a:solidFill>
            </a:endParaRPr>
          </a:p>
        </p:txBody>
      </p:sp>
      <p:pic>
        <p:nvPicPr>
          <p:cNvPr id="6" name="Grafik 5"/>
          <p:cNvPicPr/>
          <p:nvPr/>
        </p:nvPicPr>
        <p:blipFill>
          <a:blip r:embed="rId3">
            <a:extLst>
              <a:ext uri="{28A0092B-C50C-407E-A947-70E740481C1C}">
                <a14:useLocalDpi xmlns:a14="http://schemas.microsoft.com/office/drawing/2010/main" val="0"/>
              </a:ext>
            </a:extLst>
          </a:blip>
          <a:srcRect/>
          <a:stretch>
            <a:fillRect/>
          </a:stretch>
        </p:blipFill>
        <p:spPr bwMode="auto">
          <a:xfrm>
            <a:off x="4067944" y="1355147"/>
            <a:ext cx="4941957" cy="5232179"/>
          </a:xfrm>
          <a:prstGeom prst="rect">
            <a:avLst/>
          </a:prstGeom>
          <a:noFill/>
          <a:ln>
            <a:noFill/>
          </a:ln>
        </p:spPr>
      </p:pic>
      <p:pic>
        <p:nvPicPr>
          <p:cNvPr id="9218" name="Picture 2" descr="http://www.3coast.com/wp-content/uploads/2013/09/reduce-costs.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964" y="3971236"/>
            <a:ext cx="3333750" cy="2238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421010"/>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000" dirty="0"/>
              <a:t>Pilot Schedule</a:t>
            </a:r>
            <a:endParaRPr lang="de-AT" sz="4000" dirty="0" smtClean="0"/>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9</a:t>
            </a:fld>
            <a:endParaRPr lang="de-AT"/>
          </a:p>
        </p:txBody>
      </p:sp>
      <p:sp>
        <p:nvSpPr>
          <p:cNvPr id="5"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608" y="1484784"/>
            <a:ext cx="7056784" cy="4902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descr="https://www.senftenberg.de/media/custom/2055_1742_1_m.JPG?1363834891">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216" y="4126205"/>
            <a:ext cx="2627784" cy="2198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6712348"/>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marketing.marketing91.netdna-cdn.com/wp-content/uploads/2010/05/Strategy.jpg?f06a89">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2996952"/>
            <a:ext cx="3305175" cy="3295651"/>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normAutofit fontScale="90000"/>
          </a:bodyPr>
          <a:lstStyle/>
          <a:p>
            <a:r>
              <a:rPr lang="de-DE" sz="4000" dirty="0"/>
              <a:t>Communication </a:t>
            </a:r>
            <a:r>
              <a:rPr lang="de-DE" sz="4000" dirty="0" err="1"/>
              <a:t>Strategy</a:t>
            </a:r>
            <a:endParaRPr lang="de-AT" sz="4000" dirty="0" smtClean="0"/>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10</a:t>
            </a:fld>
            <a:endParaRPr lang="de-AT"/>
          </a:p>
        </p:txBody>
      </p:sp>
      <p:sp>
        <p:nvSpPr>
          <p:cNvPr id="5"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3608" y="1484784"/>
            <a:ext cx="7181170" cy="4551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8572178"/>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507" y="1268760"/>
            <a:ext cx="8275949" cy="4217200"/>
          </a:xfrm>
          <a:prstGeom prst="rect">
            <a:avLst/>
          </a:prstGeom>
          <a:ln>
            <a:noFill/>
          </a:ln>
          <a:effectLst>
            <a:softEdge rad="112500"/>
          </a:effec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1692526318"/>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Larissa">
  <a:themeElements>
    <a:clrScheme name="BBRZ GRUPPE">
      <a:dk1>
        <a:srgbClr val="FFFFFF"/>
      </a:dk1>
      <a:lt1>
        <a:srgbClr val="404040"/>
      </a:lt1>
      <a:dk2>
        <a:srgbClr val="800080"/>
      </a:dk2>
      <a:lt2>
        <a:srgbClr val="FFFFFF"/>
      </a:lt2>
      <a:accent1>
        <a:srgbClr val="4F81BD"/>
      </a:accent1>
      <a:accent2>
        <a:srgbClr val="C0504D"/>
      </a:accent2>
      <a:accent3>
        <a:srgbClr val="9BBB59"/>
      </a:accent3>
      <a:accent4>
        <a:srgbClr val="8064A2"/>
      </a:accent4>
      <a:accent5>
        <a:srgbClr val="4BACC6"/>
      </a:accent5>
      <a:accent6>
        <a:srgbClr val="F79646"/>
      </a:accent6>
      <a:hlink>
        <a:srgbClr val="002060"/>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enutzerdefiniertes Design">
  <a:themeElements>
    <a:clrScheme name="BBRZ GRUPPE">
      <a:dk1>
        <a:srgbClr val="FFFFFF"/>
      </a:dk1>
      <a:lt1>
        <a:srgbClr val="404040"/>
      </a:lt1>
      <a:dk2>
        <a:srgbClr val="800080"/>
      </a:dk2>
      <a:lt2>
        <a:srgbClr val="FFFFFF"/>
      </a:lt2>
      <a:accent1>
        <a:srgbClr val="4F81BD"/>
      </a:accent1>
      <a:accent2>
        <a:srgbClr val="C0504D"/>
      </a:accent2>
      <a:accent3>
        <a:srgbClr val="9BBB59"/>
      </a:accent3>
      <a:accent4>
        <a:srgbClr val="8064A2"/>
      </a:accent4>
      <a:accent5>
        <a:srgbClr val="4BACC6"/>
      </a:accent5>
      <a:accent6>
        <a:srgbClr val="F79646"/>
      </a:accent6>
      <a:hlink>
        <a:srgbClr val="002060"/>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Benutzerdefiniertes Design">
  <a:themeElements>
    <a:clrScheme name="BBRZ GRUPPE">
      <a:dk1>
        <a:srgbClr val="FFFFFF"/>
      </a:dk1>
      <a:lt1>
        <a:srgbClr val="404040"/>
      </a:lt1>
      <a:dk2>
        <a:srgbClr val="800080"/>
      </a:dk2>
      <a:lt2>
        <a:srgbClr val="FFFFFF"/>
      </a:lt2>
      <a:accent1>
        <a:srgbClr val="4F81BD"/>
      </a:accent1>
      <a:accent2>
        <a:srgbClr val="C0504D"/>
      </a:accent2>
      <a:accent3>
        <a:srgbClr val="9BBB59"/>
      </a:accent3>
      <a:accent4>
        <a:srgbClr val="8064A2"/>
      </a:accent4>
      <a:accent5>
        <a:srgbClr val="4BACC6"/>
      </a:accent5>
      <a:accent6>
        <a:srgbClr val="F79646"/>
      </a:accent6>
      <a:hlink>
        <a:srgbClr val="002060"/>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36B031657072E44383D1E152DB5EDDA2" ma:contentTypeVersion="0" ma:contentTypeDescription="Ein neues Dokument erstellen." ma:contentTypeScope="" ma:versionID="a7e4f528d38f1ef3bd45ffdabbd8dc4e">
  <xsd:schema xmlns:xsd="http://www.w3.org/2001/XMLSchema" xmlns:p="http://schemas.microsoft.com/office/2006/metadata/properties" targetNamespace="http://schemas.microsoft.com/office/2006/metadata/properties" ma:root="true" ma:fieldsID="246f02dd96380beb4f7cdcce14d77fd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ma:readOnly="tru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764E55-F826-4678-8585-12E8DFA11D0C}">
  <ds:schemaRefs>
    <ds:schemaRef ds:uri="http://schemas.microsoft.com/office/2006/documentManagement/types"/>
    <ds:schemaRef ds:uri="http://schemas.microsoft.com/office/2006/metadata/properties"/>
    <ds:schemaRef ds:uri="http://purl.org/dc/dcmitype/"/>
    <ds:schemaRef ds:uri="http://www.w3.org/XML/1998/namespace"/>
    <ds:schemaRef ds:uri="http://purl.org/dc/terms/"/>
    <ds:schemaRef ds:uri="http://purl.org/dc/elements/1.1/"/>
    <ds:schemaRef ds:uri="http://schemas.openxmlformats.org/package/2006/metadata/core-properties"/>
  </ds:schemaRefs>
</ds:datastoreItem>
</file>

<file path=customXml/itemProps2.xml><?xml version="1.0" encoding="utf-8"?>
<ds:datastoreItem xmlns:ds="http://schemas.openxmlformats.org/officeDocument/2006/customXml" ds:itemID="{2674118D-967F-4F0B-AC51-32B6FAEB0F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B826A6DD-1837-4E63-95C3-4DC47A779F0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492</Words>
  <Application>Microsoft Office PowerPoint</Application>
  <PresentationFormat>Bildschirmpräsentation (4:3)</PresentationFormat>
  <Paragraphs>84</Paragraphs>
  <Slides>11</Slides>
  <Notes>11</Notes>
  <HiddenSlides>0</HiddenSlides>
  <MMClips>0</MMClips>
  <ScaleCrop>false</ScaleCrop>
  <HeadingPairs>
    <vt:vector size="4" baseType="variant">
      <vt:variant>
        <vt:lpstr>Design</vt:lpstr>
      </vt:variant>
      <vt:variant>
        <vt:i4>3</vt:i4>
      </vt:variant>
      <vt:variant>
        <vt:lpstr>Folientitel</vt:lpstr>
      </vt:variant>
      <vt:variant>
        <vt:i4>11</vt:i4>
      </vt:variant>
    </vt:vector>
  </HeadingPairs>
  <TitlesOfParts>
    <vt:vector size="14" baseType="lpstr">
      <vt:lpstr>Larissa</vt:lpstr>
      <vt:lpstr>Benutzerdefiniertes Design</vt:lpstr>
      <vt:lpstr>1_Benutzerdefiniertes Design</vt:lpstr>
      <vt:lpstr>Pilot projekt</vt:lpstr>
      <vt:lpstr>Motivation</vt:lpstr>
      <vt:lpstr>Target-group</vt:lpstr>
      <vt:lpstr>Objectives</vt:lpstr>
      <vt:lpstr>Aims</vt:lpstr>
      <vt:lpstr>Needs/weakpoints</vt:lpstr>
      <vt:lpstr>Pilot Actors</vt:lpstr>
      <vt:lpstr>Pilot Costs</vt:lpstr>
      <vt:lpstr>Pilot Schedule</vt:lpstr>
      <vt:lpstr>Communication Strategy</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Gerhard Hagn</dc:creator>
  <cp:lastModifiedBy>Hinterberger Wilhelm, MBA</cp:lastModifiedBy>
  <cp:revision>255</cp:revision>
  <cp:lastPrinted>2013-12-05T16:45:36Z</cp:lastPrinted>
  <dcterms:created xsi:type="dcterms:W3CDTF">2012-05-20T16:05:22Z</dcterms:created>
  <dcterms:modified xsi:type="dcterms:W3CDTF">2016-04-25T11:45:58Z</dcterms:modified>
</cp:coreProperties>
</file>